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4" r:id="rId3"/>
    <p:sldId id="275" r:id="rId4"/>
    <p:sldId id="280" r:id="rId5"/>
    <p:sldId id="256" r:id="rId6"/>
    <p:sldId id="279" r:id="rId7"/>
    <p:sldId id="257" r:id="rId8"/>
    <p:sldId id="259" r:id="rId9"/>
    <p:sldId id="265" r:id="rId10"/>
    <p:sldId id="261" r:id="rId11"/>
    <p:sldId id="262" r:id="rId12"/>
    <p:sldId id="281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2" autoAdjust="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8.10.2020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7406640" cy="1472184"/>
          </a:xfrm>
        </p:spPr>
        <p:txBody>
          <a:bodyPr/>
          <a:lstStyle/>
          <a:p>
            <a:pPr algn="ctr"/>
            <a:r>
              <a:rPr lang="tr-TR" b="1" smtClean="0">
                <a:solidFill>
                  <a:schemeClr val="accent5"/>
                </a:solidFill>
              </a:rPr>
              <a:t>NECİP FAZIL ANADOLU LİSESİ</a:t>
            </a:r>
            <a:endParaRPr lang="tr-TR" b="1" dirty="0">
              <a:solidFill>
                <a:schemeClr val="accent5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28728" y="3140968"/>
            <a:ext cx="7406640" cy="314555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sz="3800" b="1" dirty="0" smtClean="0">
                <a:solidFill>
                  <a:schemeClr val="accent5"/>
                </a:solidFill>
              </a:rPr>
              <a:t>COVİD - 19 </a:t>
            </a:r>
          </a:p>
          <a:p>
            <a:pPr algn="ctr"/>
            <a:r>
              <a:rPr lang="tr-TR" sz="3800" b="1" dirty="0" smtClean="0">
                <a:solidFill>
                  <a:schemeClr val="accent5"/>
                </a:solidFill>
              </a:rPr>
              <a:t>ÖĞRENCİ BİLGİLENDİRME REHBERİ</a:t>
            </a:r>
          </a:p>
          <a:p>
            <a:pPr algn="ctr"/>
            <a:endParaRPr lang="tr-TR" sz="3200" b="1" dirty="0" smtClean="0">
              <a:solidFill>
                <a:schemeClr val="accent5"/>
              </a:solidFill>
            </a:endParaRPr>
          </a:p>
          <a:p>
            <a:pPr algn="ctr"/>
            <a:endParaRPr lang="tr-TR" sz="3200" b="1" dirty="0" smtClean="0">
              <a:solidFill>
                <a:schemeClr val="accent5"/>
              </a:solidFill>
            </a:endParaRPr>
          </a:p>
          <a:p>
            <a:pPr algn="ctr"/>
            <a:endParaRPr lang="tr-TR" sz="3200" b="1" dirty="0" smtClean="0">
              <a:solidFill>
                <a:schemeClr val="accent5"/>
              </a:solidFill>
            </a:endParaRPr>
          </a:p>
          <a:p>
            <a:pPr algn="ctr"/>
            <a:endParaRPr lang="tr-TR" sz="3200" b="1" dirty="0" smtClean="0">
              <a:solidFill>
                <a:schemeClr val="accent5"/>
              </a:solidFill>
            </a:endParaRPr>
          </a:p>
          <a:p>
            <a:pPr algn="r"/>
            <a:r>
              <a:rPr lang="tr-TR" sz="2400" b="1" dirty="0" smtClean="0">
                <a:solidFill>
                  <a:schemeClr val="accent5"/>
                </a:solidFill>
              </a:rPr>
              <a:t>EYLÜL 2020</a:t>
            </a:r>
          </a:p>
        </p:txBody>
      </p:sp>
      <p:pic>
        <p:nvPicPr>
          <p:cNvPr id="5123" name="Picture 3" descr="C:\Users\gamze\OneDrive\Masaüstü\(7) Facebook_files\1f9d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877272"/>
            <a:ext cx="1296144" cy="603448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4. MASKESİZ DIŞARI ÇIKMIYORUM.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Eğer yıkanabilir ve yüzde yüz pamuklu kumaş maske kullanıyorsam her zaman yanımda yedek maske bulundururum.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Yıkanabilir pamuklu kumaş maskemi hijyenik şekilde saklar, kirli olan maskemi de çantamın ayrı bir bölümüne koyarım.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Kullandığım yıkanabilir pamuklu kumaş maskemi eve gittikten sonra çıkarır, ertesi gün kullanmak amacıyla maskemin temizlenmesini sağlarım.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00166" y="78579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/>
              <a:t>5. EVDEN AYRILMADAN ÖNCE…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428868"/>
            <a:ext cx="7498080" cy="2714644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Uyanır uyanmaz elimi yüzümü yıkayarak güne başlarım.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Beni gün boyu zinde tutacak ve bağışıklığımı güçlendirecek yiyeceklerle kahvaltımı yaparım.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Kahvaltıdan sonra ellerimi yıkayıp dişimi fırçalarım ve günlük olarak temizlenen okul kıyafetlerimi giyerim.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400" b="1" dirty="0" smtClean="0"/>
              <a:t>5. EVDEN AYRILMADAN ÖNCE…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 kıyafetimi maskemle tamamladıktan sonra okul çantama gün boyu hijyenimi sağlayabileceğim eşyalarımı yerleştiririm. (Maske, mendil vs.)</a:t>
            </a:r>
          </a:p>
          <a:p>
            <a:pPr>
              <a:lnSpc>
                <a:spcPct val="110000"/>
              </a:lnSpc>
            </a:pP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Eğer </a:t>
            </a: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kendimi hâlsiz ve hasta hissediyorsam bu durumu ailemle paylaşırım.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00166" y="714356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/>
              <a:t>6. OKULA GİDERKEN…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Merdivenleri kullanırken, tırabzanlara ve duvarlara dokunmam.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Servise binerken yüzeylere ve arkadaşlarıma temas etmemeye dikkat ederek benim için ayrılan sosyal mesafesi korunmuş koltuğa otururum.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Okula giderken hiçbir nesne ve kişiyle fiziksel temas kurmam.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6. OKULDAYKEN…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Okula geldikten sonra bana en yakın lavaboda ellerimi yıkarım ya da okulda bizim için hazırlanan hijyen standında dezenfekte ederim.</a:t>
            </a:r>
          </a:p>
          <a:p>
            <a:pPr>
              <a:lnSpc>
                <a:spcPct val="110000"/>
              </a:lnSpc>
            </a:pP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Okulda sağlık ve hijyen ile ilgili görsel, işitsel, dokunsal uyarılara dikkat eder ve bunlara uygun hareket ederim.</a:t>
            </a:r>
          </a:p>
          <a:p>
            <a:pPr>
              <a:lnSpc>
                <a:spcPct val="110000"/>
              </a:lnSpc>
            </a:pP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Kendimi hâlsiz ve hasta hissediyorsam hemen öğretmenime ya da okul idaresine haber veririm.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928670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/>
              <a:t>6. OKULDAYKEN…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2500306"/>
            <a:ext cx="7498080" cy="2266952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Sınıfıma geçince bana ayrılan sıraya otururum.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Sınıfta her zaman aynı sırada otururum.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Sınıfa girdikten sonra ve ders boyunca yüksek sesle konuşmam, bağırmam, hapşırırken/öksürürken maskemi açmam.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6. OKULDAYKEN…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Arkadaşlarımla yiyecek, içecek ve araç gereç alışverişi yapmam.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Eşyalarımı yere düşürmemeye özen gösteririm. Eşyalarım yere düşerse mutlaka dezenfekte ederek kullanırım.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Tuvalet ve lavaboları kullanırken mümkün olduğunca yüzeylere peçete ile dokunurum.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Okulun ortak kullanım alanlarında sosyal mesafe kurallarına uyarım.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7. TENEFFÜSTEYKEN...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Teneffüste, eğer hava şartları uygunsa bahçeye çıkıp temiz hava alırım.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Teneffüste, </a:t>
            </a: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sosyal </a:t>
            </a: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mesafemi korur ve hiçbir şekilde arkadaşlarımla fiziksel temasta bulunmam.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Kendi sağlığımı, arkadaşlarımın ve öğretmenlerimin sağlığını korumak için diğer </a:t>
            </a:r>
            <a:r>
              <a:rPr lang="tr-TR" sz="26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sını</a:t>
            </a: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ﬂara, öğretmenler odasına ve idare odalarına girmem.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/>
              <a:t>8. EVE GİDERKEN…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Sosyal mesafeye dikkat ederek okuldan ayrılırım.</a:t>
            </a:r>
          </a:p>
          <a:p>
            <a:endParaRPr lang="tr-TR" sz="26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Okuldan </a:t>
            </a:r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dönerken hiçbir nesne ve kişiyle fiziksel temas kurmam.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KORONAVİRÜS NEDİR?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57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err="1" smtClean="0"/>
              <a:t>Koronavirüs</a:t>
            </a:r>
            <a:r>
              <a:rPr lang="tr-TR" dirty="0" smtClean="0"/>
              <a:t> bir çeşit virüstür.</a:t>
            </a:r>
          </a:p>
          <a:p>
            <a:r>
              <a:rPr lang="tr-TR" dirty="0" smtClean="0"/>
              <a:t>Virüsler göremeyeceğiniz kadar çok küçük mikroplardır.</a:t>
            </a:r>
          </a:p>
          <a:p>
            <a:r>
              <a:rPr lang="tr-TR" dirty="0" smtClean="0"/>
              <a:t>Birden fazla </a:t>
            </a:r>
            <a:r>
              <a:rPr lang="tr-TR" dirty="0" err="1" smtClean="0"/>
              <a:t>koronavirüs</a:t>
            </a:r>
            <a:r>
              <a:rPr lang="tr-TR" dirty="0" smtClean="0"/>
              <a:t> çeşidi vardır ve bazıları insanlara bulaşır. Bu </a:t>
            </a:r>
            <a:r>
              <a:rPr lang="tr-TR" dirty="0" err="1" smtClean="0"/>
              <a:t>koronavirüslerden</a:t>
            </a:r>
            <a:r>
              <a:rPr lang="tr-TR" dirty="0" smtClean="0"/>
              <a:t> biri size bulaştıysa muhtemelen ya burnunuz akar ya da öksürürsünüz.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4081636" cy="247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785794"/>
            <a:ext cx="7498080" cy="1143000"/>
          </a:xfrm>
        </p:spPr>
        <p:txBody>
          <a:bodyPr/>
          <a:lstStyle/>
          <a:p>
            <a:pPr algn="ctr"/>
            <a:r>
              <a:rPr lang="tr-TR" b="1" dirty="0" smtClean="0"/>
              <a:t>8. EVDE…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Eve gider gitmez kıyafetlerimi değiştirir, elimi yüzümü yıkarım.</a:t>
            </a:r>
          </a:p>
          <a:p>
            <a:r>
              <a:rPr lang="tr-TR" sz="26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COVID-19 hakkında güvenilir bilgilerin yetkililer tarafından verildiğini bilirim ve başka bilgileri dikkate almam!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 smtClean="0"/>
              <a:t>KORONAVİRÜSE YAKALANDIĞINIZDA NELER OLUR?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2541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Bazı insanlar özellikle de çocuklar, </a:t>
            </a:r>
            <a:r>
              <a:rPr lang="tr-TR" dirty="0" err="1" smtClean="0"/>
              <a:t>koronavirüse</a:t>
            </a:r>
            <a:r>
              <a:rPr lang="tr-TR" dirty="0" smtClean="0"/>
              <a:t> yakalandıklarında kendilerini hiç hasta hissetmez. Yine de yanlışlıkla başka birine bulaştırabilecekleri </a:t>
            </a:r>
            <a:r>
              <a:rPr lang="tr-TR" dirty="0" err="1" smtClean="0"/>
              <a:t>koronavirüs</a:t>
            </a:r>
            <a:r>
              <a:rPr lang="tr-TR" dirty="0" smtClean="0"/>
              <a:t> mikropları hâlâ vücutlarında bulunur.</a:t>
            </a:r>
          </a:p>
          <a:p>
            <a:r>
              <a:rPr lang="tr-TR" dirty="0" err="1" smtClean="0"/>
              <a:t>Koronavirüse</a:t>
            </a:r>
            <a:r>
              <a:rPr lang="tr-TR" dirty="0" smtClean="0"/>
              <a:t> yakalanan birçok insanda öksürük ve yüksek ateş görülür. Bazı kişilerde baş ağrısı da olur ya da tüm vücudunun ağrıdığını hisseder.</a:t>
            </a:r>
          </a:p>
          <a:p>
            <a:r>
              <a:rPr lang="tr-TR" dirty="0" smtClean="0"/>
              <a:t>İnsanlar hasta olduğunda bu süreç birkaç gün sürer. Ama vücutlarımız inanılmazdır. </a:t>
            </a:r>
            <a:r>
              <a:rPr lang="tr-TR" dirty="0" err="1" smtClean="0"/>
              <a:t>Koronavirüs</a:t>
            </a:r>
            <a:r>
              <a:rPr lang="tr-TR" dirty="0" smtClean="0"/>
              <a:t> gibi yeni bir mikrop birinin vücuduna girdiğinde vücutları mikrobun orada olmaması gerektiğini bilir ve hemen harekete geçer.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YAPMAMIZ GEREKENLER</a:t>
            </a:r>
            <a:br>
              <a:rPr lang="tr-TR" b="1" dirty="0" smtClean="0"/>
            </a:br>
            <a:r>
              <a:rPr lang="tr-TR" b="1" dirty="0" smtClean="0"/>
              <a:t>1.SAĞLIĞIMI</a:t>
            </a:r>
            <a:r>
              <a:rPr lang="tr-TR" dirty="0" smtClean="0"/>
              <a:t> </a:t>
            </a:r>
            <a:r>
              <a:rPr lang="tr-TR" b="1" dirty="0" smtClean="0"/>
              <a:t>KORUYORUM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400" dirty="0" smtClean="0"/>
              <a:t>• Yeterli ve kaliteli uyurum.</a:t>
            </a:r>
          </a:p>
          <a:p>
            <a:r>
              <a:rPr lang="tr-TR" sz="2400" dirty="0" smtClean="0"/>
              <a:t>• Her gün düzenli olarak egzersiz yaparım.</a:t>
            </a:r>
          </a:p>
          <a:p>
            <a:r>
              <a:rPr lang="tr-TR" sz="2400" dirty="0" smtClean="0"/>
              <a:t>• Sağlıklı ve dengeli beslenirim.</a:t>
            </a:r>
          </a:p>
          <a:p>
            <a:r>
              <a:rPr lang="tr-TR" sz="2400" dirty="0" smtClean="0"/>
              <a:t>• Baş edemediğim sorunlarımı, kaygılarımı; ailemle, öğretmenlerimle veya rehberlik servisiyle paylaşırım.</a:t>
            </a:r>
            <a:endParaRPr lang="tr-T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8572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/>
              <a:t>2. KİŞİSEL TEMİZLİĞİME VE HİJYEN KURALLARINA DİKKAT EDİYORUM.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45920" y="2285992"/>
            <a:ext cx="7069484" cy="3286148"/>
          </a:xfrm>
        </p:spPr>
        <p:txBody>
          <a:bodyPr>
            <a:normAutofit/>
          </a:bodyPr>
          <a:lstStyle/>
          <a:p>
            <a:pPr marL="27432" indent="0"/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Ellerimi; kirlendikçe ya da elimi yüzüme, gözüme, ağzıma temas ettirmek zorunda kaldığım zamanlarda en az 20 saniye süreyle su ve sabun ile yıkarım. </a:t>
            </a:r>
          </a:p>
          <a:p>
            <a:pPr marL="27432" indent="0">
              <a:buNone/>
            </a:pPr>
            <a:endParaRPr lang="tr-TR" sz="24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indent="0"/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Ellerimi su ve sabun ile yıkayamadığım durumlarda el antiseptiği veya alkol bazlı kolonya ile dezenfekte ederim.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800" b="1" dirty="0" smtClean="0"/>
              <a:t>2. KİŞİSEL TEMİZLİĞİME VE HİJYEN KURALLARINA DİKKAT EDİYORUM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728" y="1714488"/>
            <a:ext cx="7498080" cy="3643338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Yemeklerden önce ve sonra ellerimi su ve sabun ile yıkarım.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Tuvaleti kullanmadan önce ve kullandıktan sonra ellerimi bol su ve sabun ile yıkarım.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Tırnaklarımı temiz ve kısa tutarım.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Çamaşırlarımı ve giysilerimi sık değiştiririm.</a:t>
            </a:r>
          </a:p>
          <a:p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Olabildiğince sık banyo yaparım.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b="1" dirty="0" smtClean="0"/>
              <a:t>3. MASKESİZ DIŞARI ÇIKMIYORUM.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Kendi sağlığımı ve çevremdekilerin sağlığını korumak için maske takmam gerektiğini bilirim.</a:t>
            </a:r>
          </a:p>
          <a:p>
            <a:pPr>
              <a:lnSpc>
                <a:spcPct val="110000"/>
              </a:lnSpc>
            </a:pPr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• Yalnız olmadığım ve sosyal mesafemi koruyamadığım her yerde maskemi takarım.</a:t>
            </a:r>
          </a:p>
          <a:p>
            <a:pPr>
              <a:lnSpc>
                <a:spcPct val="110000"/>
              </a:lnSpc>
            </a:pPr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Maskemi takarken ve çıkarırken sadece iplerinden tutarım.</a:t>
            </a:r>
          </a:p>
          <a:p>
            <a:pPr>
              <a:lnSpc>
                <a:spcPct val="110000"/>
              </a:lnSpc>
            </a:pPr>
            <a:r>
              <a:rPr lang="tr-TR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• Maskemi ağız ve burnumu tamamen kapatacak ve yüzümle maske arasında hiç boşluk kalmayacak şekilde takarım.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FFFFFF"/>
      </a:dk1>
      <a:lt1>
        <a:sysClr val="window" lastClr="000000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745</Words>
  <Application>Microsoft Office PowerPoint</Application>
  <PresentationFormat>Ekran Gösterisi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Gündönümü</vt:lpstr>
      <vt:lpstr>NECİP FAZIL ANADOLU LİSESİ</vt:lpstr>
      <vt:lpstr>KORONAVİRÜS NEDİR?</vt:lpstr>
      <vt:lpstr>KORONAVİRÜSE YAKALANDIĞINIZDA NELER OLUR?</vt:lpstr>
      <vt:lpstr>PowerPoint Sunusu</vt:lpstr>
      <vt:lpstr> YAPMAMIZ GEREKENLER 1.SAĞLIĞIMI KORUYORUM.</vt:lpstr>
      <vt:lpstr>PowerPoint Sunusu</vt:lpstr>
      <vt:lpstr>2. KİŞİSEL TEMİZLİĞİME VE HİJYEN KURALLARINA DİKKAT EDİYORUM. </vt:lpstr>
      <vt:lpstr>2. KİŞİSEL TEMİZLİĞİME VE HİJYEN KURALLARINA DİKKAT EDİYORUM</vt:lpstr>
      <vt:lpstr>3. MASKESİZ DIŞARI ÇIKMIYORUM.</vt:lpstr>
      <vt:lpstr>4. MASKESİZ DIŞARI ÇIKMIYORUM.</vt:lpstr>
      <vt:lpstr>5. EVDEN AYRILMADAN ÖNCE…</vt:lpstr>
      <vt:lpstr>PowerPoint Sunusu</vt:lpstr>
      <vt:lpstr>5. EVDEN AYRILMADAN ÖNCE…</vt:lpstr>
      <vt:lpstr>6. OKULA GİDERKEN…</vt:lpstr>
      <vt:lpstr>6. OKULDAYKEN…</vt:lpstr>
      <vt:lpstr>6. OKULDAYKEN…</vt:lpstr>
      <vt:lpstr>6. OKULDAYKEN…</vt:lpstr>
      <vt:lpstr>7. TENEFFÜSTEYKEN...</vt:lpstr>
      <vt:lpstr>8. EVE GİDERKEN…</vt:lpstr>
      <vt:lpstr>8. EVDE…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Gamze Çelik</dc:creator>
  <cp:lastModifiedBy>Microsoft</cp:lastModifiedBy>
  <cp:revision>17</cp:revision>
  <dcterms:created xsi:type="dcterms:W3CDTF">2020-08-26T21:38:06Z</dcterms:created>
  <dcterms:modified xsi:type="dcterms:W3CDTF">2020-10-08T08:55:34Z</dcterms:modified>
</cp:coreProperties>
</file>