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26AE28-0D2E-41EC-A43F-49034D6E5877}" type="doc">
      <dgm:prSet loTypeId="urn:microsoft.com/office/officeart/2009/3/layout/StepUpProcess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118722F-EF15-43EF-B71C-BD3FC05983A0}">
      <dgm:prSet phldrT="[Metin]"/>
      <dgm:spPr/>
      <dgm:t>
        <a:bodyPr/>
        <a:lstStyle/>
        <a:p>
          <a:r>
            <a:rPr lang="tr-TR" dirty="0" smtClean="0"/>
            <a:t>Planlı Çalış	</a:t>
          </a:r>
          <a:endParaRPr lang="tr-TR" dirty="0"/>
        </a:p>
      </dgm:t>
    </dgm:pt>
    <dgm:pt modelId="{4E22B04B-BC3B-4074-A0DA-780F493DC0EE}" type="parTrans" cxnId="{E37E3162-61F2-4997-B99B-9C52F24F7FA9}">
      <dgm:prSet/>
      <dgm:spPr/>
      <dgm:t>
        <a:bodyPr/>
        <a:lstStyle/>
        <a:p>
          <a:endParaRPr lang="tr-TR"/>
        </a:p>
      </dgm:t>
    </dgm:pt>
    <dgm:pt modelId="{9E945131-177C-44CF-8342-7D9D4ABAD077}" type="sibTrans" cxnId="{E37E3162-61F2-4997-B99B-9C52F24F7FA9}">
      <dgm:prSet/>
      <dgm:spPr/>
      <dgm:t>
        <a:bodyPr/>
        <a:lstStyle/>
        <a:p>
          <a:endParaRPr lang="tr-TR"/>
        </a:p>
      </dgm:t>
    </dgm:pt>
    <dgm:pt modelId="{DE525520-7906-4B85-8086-ACEC0B045EC4}">
      <dgm:prSet phldrT="[Metin]"/>
      <dgm:spPr/>
      <dgm:t>
        <a:bodyPr/>
        <a:lstStyle/>
        <a:p>
          <a:r>
            <a:rPr lang="tr-TR" dirty="0" smtClean="0"/>
            <a:t>Konuyu iyi öğren</a:t>
          </a:r>
          <a:endParaRPr lang="tr-TR" dirty="0"/>
        </a:p>
      </dgm:t>
    </dgm:pt>
    <dgm:pt modelId="{86DD699D-D6A8-49AC-B624-8CFDF862AFC6}" type="parTrans" cxnId="{32079501-E9AA-45A9-8991-F0A7D9F8ED89}">
      <dgm:prSet/>
      <dgm:spPr/>
      <dgm:t>
        <a:bodyPr/>
        <a:lstStyle/>
        <a:p>
          <a:endParaRPr lang="tr-TR"/>
        </a:p>
      </dgm:t>
    </dgm:pt>
    <dgm:pt modelId="{19E4A61E-748B-4248-95F2-6C0089A580C8}" type="sibTrans" cxnId="{32079501-E9AA-45A9-8991-F0A7D9F8ED89}">
      <dgm:prSet/>
      <dgm:spPr/>
      <dgm:t>
        <a:bodyPr/>
        <a:lstStyle/>
        <a:p>
          <a:endParaRPr lang="tr-TR"/>
        </a:p>
      </dgm:t>
    </dgm:pt>
    <dgm:pt modelId="{66221438-CBAC-41E9-94B3-63CDB8263A2E}">
      <dgm:prSet phldrT="[Metin]"/>
      <dgm:spPr/>
      <dgm:t>
        <a:bodyPr/>
        <a:lstStyle/>
        <a:p>
          <a:r>
            <a:rPr lang="tr-TR" dirty="0" smtClean="0"/>
            <a:t>Çok soru çöz</a:t>
          </a:r>
          <a:endParaRPr lang="tr-TR" dirty="0"/>
        </a:p>
      </dgm:t>
    </dgm:pt>
    <dgm:pt modelId="{72EF3652-C52A-479B-8362-A8F080BA77DA}" type="parTrans" cxnId="{82786830-F6CD-4723-B757-FB89CE3CA5D5}">
      <dgm:prSet/>
      <dgm:spPr/>
      <dgm:t>
        <a:bodyPr/>
        <a:lstStyle/>
        <a:p>
          <a:endParaRPr lang="tr-TR"/>
        </a:p>
      </dgm:t>
    </dgm:pt>
    <dgm:pt modelId="{2306122B-5753-416C-B70B-B1B713F70A90}" type="sibTrans" cxnId="{82786830-F6CD-4723-B757-FB89CE3CA5D5}">
      <dgm:prSet/>
      <dgm:spPr/>
      <dgm:t>
        <a:bodyPr/>
        <a:lstStyle/>
        <a:p>
          <a:endParaRPr lang="tr-TR"/>
        </a:p>
      </dgm:t>
    </dgm:pt>
    <dgm:pt modelId="{1142C497-9181-4B4D-A2C0-9A9E5ABCCA13}">
      <dgm:prSet phldrT="[Metin]"/>
      <dgm:spPr/>
      <dgm:t>
        <a:bodyPr/>
        <a:lstStyle/>
        <a:p>
          <a:r>
            <a:rPr lang="tr-TR" dirty="0" smtClean="0"/>
            <a:t>Tekrar yap</a:t>
          </a:r>
          <a:endParaRPr lang="tr-TR" dirty="0"/>
        </a:p>
      </dgm:t>
    </dgm:pt>
    <dgm:pt modelId="{52266A99-A7F2-44DA-96E6-532C028849B0}" type="parTrans" cxnId="{3BC6C227-0358-448B-BC1E-03C99F7C925D}">
      <dgm:prSet/>
      <dgm:spPr/>
      <dgm:t>
        <a:bodyPr/>
        <a:lstStyle/>
        <a:p>
          <a:endParaRPr lang="tr-TR"/>
        </a:p>
      </dgm:t>
    </dgm:pt>
    <dgm:pt modelId="{0A73FA8E-5CC8-4464-8401-609863127A9E}" type="sibTrans" cxnId="{3BC6C227-0358-448B-BC1E-03C99F7C925D}">
      <dgm:prSet/>
      <dgm:spPr/>
      <dgm:t>
        <a:bodyPr/>
        <a:lstStyle/>
        <a:p>
          <a:endParaRPr lang="tr-TR"/>
        </a:p>
      </dgm:t>
    </dgm:pt>
    <dgm:pt modelId="{5C32F807-B226-481D-AAE6-A6F593C93E95}" type="pres">
      <dgm:prSet presAssocID="{E126AE28-0D2E-41EC-A43F-49034D6E5877}" presName="rootnode" presStyleCnt="0">
        <dgm:presLayoutVars>
          <dgm:chMax/>
          <dgm:chPref/>
          <dgm:dir/>
          <dgm:animLvl val="lvl"/>
        </dgm:presLayoutVars>
      </dgm:prSet>
      <dgm:spPr/>
    </dgm:pt>
    <dgm:pt modelId="{435E947C-4E07-4DCA-AD76-94E3C822F30A}" type="pres">
      <dgm:prSet presAssocID="{7118722F-EF15-43EF-B71C-BD3FC05983A0}" presName="composite" presStyleCnt="0"/>
      <dgm:spPr/>
    </dgm:pt>
    <dgm:pt modelId="{460C9CF9-059A-4B72-B121-4EA82E376B21}" type="pres">
      <dgm:prSet presAssocID="{7118722F-EF15-43EF-B71C-BD3FC05983A0}" presName="LShape" presStyleLbl="alignNode1" presStyleIdx="0" presStyleCnt="7"/>
      <dgm:spPr/>
    </dgm:pt>
    <dgm:pt modelId="{5BFCBD67-EB8F-43AC-B7AC-BA9C1591779B}" type="pres">
      <dgm:prSet presAssocID="{7118722F-EF15-43EF-B71C-BD3FC05983A0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518728-E4E5-4102-B704-9D3288ACDDB3}" type="pres">
      <dgm:prSet presAssocID="{7118722F-EF15-43EF-B71C-BD3FC05983A0}" presName="Triangle" presStyleLbl="alignNode1" presStyleIdx="1" presStyleCnt="7"/>
      <dgm:spPr/>
    </dgm:pt>
    <dgm:pt modelId="{506BB0D0-A1EF-44BA-9B20-7610C9454538}" type="pres">
      <dgm:prSet presAssocID="{9E945131-177C-44CF-8342-7D9D4ABAD077}" presName="sibTrans" presStyleCnt="0"/>
      <dgm:spPr/>
    </dgm:pt>
    <dgm:pt modelId="{A5F6F3CA-3081-4B10-A5CF-272FF6DB9674}" type="pres">
      <dgm:prSet presAssocID="{9E945131-177C-44CF-8342-7D9D4ABAD077}" presName="space" presStyleCnt="0"/>
      <dgm:spPr/>
    </dgm:pt>
    <dgm:pt modelId="{F406C192-AC51-4137-BF55-F01D46327AEE}" type="pres">
      <dgm:prSet presAssocID="{DE525520-7906-4B85-8086-ACEC0B045EC4}" presName="composite" presStyleCnt="0"/>
      <dgm:spPr/>
    </dgm:pt>
    <dgm:pt modelId="{5BE92404-DA1B-472B-AD04-156F383EDDD1}" type="pres">
      <dgm:prSet presAssocID="{DE525520-7906-4B85-8086-ACEC0B045EC4}" presName="LShape" presStyleLbl="alignNode1" presStyleIdx="2" presStyleCnt="7"/>
      <dgm:spPr/>
    </dgm:pt>
    <dgm:pt modelId="{B4BDCFD4-77A1-4A28-A10C-DE3487878D98}" type="pres">
      <dgm:prSet presAssocID="{DE525520-7906-4B85-8086-ACEC0B045EC4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1158819-4EAE-441D-A6DF-8F8EAA19BD7F}" type="pres">
      <dgm:prSet presAssocID="{DE525520-7906-4B85-8086-ACEC0B045EC4}" presName="Triangle" presStyleLbl="alignNode1" presStyleIdx="3" presStyleCnt="7"/>
      <dgm:spPr/>
    </dgm:pt>
    <dgm:pt modelId="{571930C5-004F-42B8-978D-8B3F3F9768EF}" type="pres">
      <dgm:prSet presAssocID="{19E4A61E-748B-4248-95F2-6C0089A580C8}" presName="sibTrans" presStyleCnt="0"/>
      <dgm:spPr/>
    </dgm:pt>
    <dgm:pt modelId="{17F2F724-993D-489E-B943-E798BDB1F17B}" type="pres">
      <dgm:prSet presAssocID="{19E4A61E-748B-4248-95F2-6C0089A580C8}" presName="space" presStyleCnt="0"/>
      <dgm:spPr/>
    </dgm:pt>
    <dgm:pt modelId="{F5090171-9D7A-420B-B547-D5CDBF50DCED}" type="pres">
      <dgm:prSet presAssocID="{1142C497-9181-4B4D-A2C0-9A9E5ABCCA13}" presName="composite" presStyleCnt="0"/>
      <dgm:spPr/>
    </dgm:pt>
    <dgm:pt modelId="{1D9E7438-AFE5-45A2-86D6-4F27FD9DAB33}" type="pres">
      <dgm:prSet presAssocID="{1142C497-9181-4B4D-A2C0-9A9E5ABCCA13}" presName="LShape" presStyleLbl="alignNode1" presStyleIdx="4" presStyleCnt="7"/>
      <dgm:spPr/>
    </dgm:pt>
    <dgm:pt modelId="{A240224D-C5EE-4A37-BDE8-1FE0F1161FC7}" type="pres">
      <dgm:prSet presAssocID="{1142C497-9181-4B4D-A2C0-9A9E5ABCCA13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3FC2B9-6575-46DF-9FC3-3BFEEC7E0FC6}" type="pres">
      <dgm:prSet presAssocID="{1142C497-9181-4B4D-A2C0-9A9E5ABCCA13}" presName="Triangle" presStyleLbl="alignNode1" presStyleIdx="5" presStyleCnt="7"/>
      <dgm:spPr/>
    </dgm:pt>
    <dgm:pt modelId="{2D5F9C3E-F732-44C5-92AE-E093C33DB8BD}" type="pres">
      <dgm:prSet presAssocID="{0A73FA8E-5CC8-4464-8401-609863127A9E}" presName="sibTrans" presStyleCnt="0"/>
      <dgm:spPr/>
    </dgm:pt>
    <dgm:pt modelId="{582E4728-716B-4427-BFEB-832BAB784E84}" type="pres">
      <dgm:prSet presAssocID="{0A73FA8E-5CC8-4464-8401-609863127A9E}" presName="space" presStyleCnt="0"/>
      <dgm:spPr/>
    </dgm:pt>
    <dgm:pt modelId="{B95AD6AF-CD7C-41BB-BB6F-3294A2805325}" type="pres">
      <dgm:prSet presAssocID="{66221438-CBAC-41E9-94B3-63CDB8263A2E}" presName="composite" presStyleCnt="0"/>
      <dgm:spPr/>
    </dgm:pt>
    <dgm:pt modelId="{6515CD12-DE1A-40A6-A0CD-DBA5EC69309E}" type="pres">
      <dgm:prSet presAssocID="{66221438-CBAC-41E9-94B3-63CDB8263A2E}" presName="LShape" presStyleLbl="alignNode1" presStyleIdx="6" presStyleCnt="7"/>
      <dgm:spPr/>
    </dgm:pt>
    <dgm:pt modelId="{0EDF5414-3DC5-4B21-B722-729ADDC9022A}" type="pres">
      <dgm:prSet presAssocID="{66221438-CBAC-41E9-94B3-63CDB8263A2E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6CEF5D1-89DD-41B9-ADB4-714D863FA8ED}" type="presOf" srcId="{66221438-CBAC-41E9-94B3-63CDB8263A2E}" destId="{0EDF5414-3DC5-4B21-B722-729ADDC9022A}" srcOrd="0" destOrd="0" presId="urn:microsoft.com/office/officeart/2009/3/layout/StepUpProcess"/>
    <dgm:cxn modelId="{32079501-E9AA-45A9-8991-F0A7D9F8ED89}" srcId="{E126AE28-0D2E-41EC-A43F-49034D6E5877}" destId="{DE525520-7906-4B85-8086-ACEC0B045EC4}" srcOrd="1" destOrd="0" parTransId="{86DD699D-D6A8-49AC-B624-8CFDF862AFC6}" sibTransId="{19E4A61E-748B-4248-95F2-6C0089A580C8}"/>
    <dgm:cxn modelId="{82786830-F6CD-4723-B757-FB89CE3CA5D5}" srcId="{E126AE28-0D2E-41EC-A43F-49034D6E5877}" destId="{66221438-CBAC-41E9-94B3-63CDB8263A2E}" srcOrd="3" destOrd="0" parTransId="{72EF3652-C52A-479B-8362-A8F080BA77DA}" sibTransId="{2306122B-5753-416C-B70B-B1B713F70A90}"/>
    <dgm:cxn modelId="{C691E89F-B0D4-40FB-8910-88B94C70023F}" type="presOf" srcId="{7118722F-EF15-43EF-B71C-BD3FC05983A0}" destId="{5BFCBD67-EB8F-43AC-B7AC-BA9C1591779B}" srcOrd="0" destOrd="0" presId="urn:microsoft.com/office/officeart/2009/3/layout/StepUpProcess"/>
    <dgm:cxn modelId="{3BC6C227-0358-448B-BC1E-03C99F7C925D}" srcId="{E126AE28-0D2E-41EC-A43F-49034D6E5877}" destId="{1142C497-9181-4B4D-A2C0-9A9E5ABCCA13}" srcOrd="2" destOrd="0" parTransId="{52266A99-A7F2-44DA-96E6-532C028849B0}" sibTransId="{0A73FA8E-5CC8-4464-8401-609863127A9E}"/>
    <dgm:cxn modelId="{088B04DB-DAF7-48B6-8109-333757B51C74}" type="presOf" srcId="{DE525520-7906-4B85-8086-ACEC0B045EC4}" destId="{B4BDCFD4-77A1-4A28-A10C-DE3487878D98}" srcOrd="0" destOrd="0" presId="urn:microsoft.com/office/officeart/2009/3/layout/StepUpProcess"/>
    <dgm:cxn modelId="{41088B0D-E593-4011-A4AD-D1CBC03CA941}" type="presOf" srcId="{1142C497-9181-4B4D-A2C0-9A9E5ABCCA13}" destId="{A240224D-C5EE-4A37-BDE8-1FE0F1161FC7}" srcOrd="0" destOrd="0" presId="urn:microsoft.com/office/officeart/2009/3/layout/StepUpProcess"/>
    <dgm:cxn modelId="{E37E3162-61F2-4997-B99B-9C52F24F7FA9}" srcId="{E126AE28-0D2E-41EC-A43F-49034D6E5877}" destId="{7118722F-EF15-43EF-B71C-BD3FC05983A0}" srcOrd="0" destOrd="0" parTransId="{4E22B04B-BC3B-4074-A0DA-780F493DC0EE}" sibTransId="{9E945131-177C-44CF-8342-7D9D4ABAD077}"/>
    <dgm:cxn modelId="{03063188-0C0F-443A-B326-E756C1DA605C}" type="presOf" srcId="{E126AE28-0D2E-41EC-A43F-49034D6E5877}" destId="{5C32F807-B226-481D-AAE6-A6F593C93E95}" srcOrd="0" destOrd="0" presId="urn:microsoft.com/office/officeart/2009/3/layout/StepUpProcess"/>
    <dgm:cxn modelId="{A82354FA-B43A-4D1B-880B-7ED32C449AA9}" type="presParOf" srcId="{5C32F807-B226-481D-AAE6-A6F593C93E95}" destId="{435E947C-4E07-4DCA-AD76-94E3C822F30A}" srcOrd="0" destOrd="0" presId="urn:microsoft.com/office/officeart/2009/3/layout/StepUpProcess"/>
    <dgm:cxn modelId="{49AA7802-81CA-44D6-8BC6-2522863E36DC}" type="presParOf" srcId="{435E947C-4E07-4DCA-AD76-94E3C822F30A}" destId="{460C9CF9-059A-4B72-B121-4EA82E376B21}" srcOrd="0" destOrd="0" presId="urn:microsoft.com/office/officeart/2009/3/layout/StepUpProcess"/>
    <dgm:cxn modelId="{35B74D3A-5D1F-4435-AD61-0C04C28FE902}" type="presParOf" srcId="{435E947C-4E07-4DCA-AD76-94E3C822F30A}" destId="{5BFCBD67-EB8F-43AC-B7AC-BA9C1591779B}" srcOrd="1" destOrd="0" presId="urn:microsoft.com/office/officeart/2009/3/layout/StepUpProcess"/>
    <dgm:cxn modelId="{5045214A-0F8D-4192-95AC-22907A7755F0}" type="presParOf" srcId="{435E947C-4E07-4DCA-AD76-94E3C822F30A}" destId="{49518728-E4E5-4102-B704-9D3288ACDDB3}" srcOrd="2" destOrd="0" presId="urn:microsoft.com/office/officeart/2009/3/layout/StepUpProcess"/>
    <dgm:cxn modelId="{D3286123-35A0-48EB-8FC5-18D206291323}" type="presParOf" srcId="{5C32F807-B226-481D-AAE6-A6F593C93E95}" destId="{506BB0D0-A1EF-44BA-9B20-7610C9454538}" srcOrd="1" destOrd="0" presId="urn:microsoft.com/office/officeart/2009/3/layout/StepUpProcess"/>
    <dgm:cxn modelId="{F7B1DDDA-2812-487B-BFD4-361B521F9EDA}" type="presParOf" srcId="{506BB0D0-A1EF-44BA-9B20-7610C9454538}" destId="{A5F6F3CA-3081-4B10-A5CF-272FF6DB9674}" srcOrd="0" destOrd="0" presId="urn:microsoft.com/office/officeart/2009/3/layout/StepUpProcess"/>
    <dgm:cxn modelId="{73CE1A2F-ABA1-4165-BAD9-0E30780AAC93}" type="presParOf" srcId="{5C32F807-B226-481D-AAE6-A6F593C93E95}" destId="{F406C192-AC51-4137-BF55-F01D46327AEE}" srcOrd="2" destOrd="0" presId="urn:microsoft.com/office/officeart/2009/3/layout/StepUpProcess"/>
    <dgm:cxn modelId="{384B46DC-47BC-495C-B8B0-F61014DA9C2D}" type="presParOf" srcId="{F406C192-AC51-4137-BF55-F01D46327AEE}" destId="{5BE92404-DA1B-472B-AD04-156F383EDDD1}" srcOrd="0" destOrd="0" presId="urn:microsoft.com/office/officeart/2009/3/layout/StepUpProcess"/>
    <dgm:cxn modelId="{554F2C02-F447-40BF-B7F3-C758FDCD4B21}" type="presParOf" srcId="{F406C192-AC51-4137-BF55-F01D46327AEE}" destId="{B4BDCFD4-77A1-4A28-A10C-DE3487878D98}" srcOrd="1" destOrd="0" presId="urn:microsoft.com/office/officeart/2009/3/layout/StepUpProcess"/>
    <dgm:cxn modelId="{C38CC9CE-28DB-4FA1-B6A9-2A2F9DAF6C34}" type="presParOf" srcId="{F406C192-AC51-4137-BF55-F01D46327AEE}" destId="{91158819-4EAE-441D-A6DF-8F8EAA19BD7F}" srcOrd="2" destOrd="0" presId="urn:microsoft.com/office/officeart/2009/3/layout/StepUpProcess"/>
    <dgm:cxn modelId="{B36E3D7C-560F-4949-B70F-E72D7703C4F3}" type="presParOf" srcId="{5C32F807-B226-481D-AAE6-A6F593C93E95}" destId="{571930C5-004F-42B8-978D-8B3F3F9768EF}" srcOrd="3" destOrd="0" presId="urn:microsoft.com/office/officeart/2009/3/layout/StepUpProcess"/>
    <dgm:cxn modelId="{56B39D4D-1C1F-4B78-BC4B-39B7892EE848}" type="presParOf" srcId="{571930C5-004F-42B8-978D-8B3F3F9768EF}" destId="{17F2F724-993D-489E-B943-E798BDB1F17B}" srcOrd="0" destOrd="0" presId="urn:microsoft.com/office/officeart/2009/3/layout/StepUpProcess"/>
    <dgm:cxn modelId="{7D2BBE78-BB47-48C9-9F47-E4F7720A9871}" type="presParOf" srcId="{5C32F807-B226-481D-AAE6-A6F593C93E95}" destId="{F5090171-9D7A-420B-B547-D5CDBF50DCED}" srcOrd="4" destOrd="0" presId="urn:microsoft.com/office/officeart/2009/3/layout/StepUpProcess"/>
    <dgm:cxn modelId="{D86AAB27-D065-4E45-BE32-9B301D824094}" type="presParOf" srcId="{F5090171-9D7A-420B-B547-D5CDBF50DCED}" destId="{1D9E7438-AFE5-45A2-86D6-4F27FD9DAB33}" srcOrd="0" destOrd="0" presId="urn:microsoft.com/office/officeart/2009/3/layout/StepUpProcess"/>
    <dgm:cxn modelId="{8D4E527B-0E34-4167-9C90-C4D8849FC809}" type="presParOf" srcId="{F5090171-9D7A-420B-B547-D5CDBF50DCED}" destId="{A240224D-C5EE-4A37-BDE8-1FE0F1161FC7}" srcOrd="1" destOrd="0" presId="urn:microsoft.com/office/officeart/2009/3/layout/StepUpProcess"/>
    <dgm:cxn modelId="{0AD3B201-0FEC-462D-BF6E-88E60D44BB97}" type="presParOf" srcId="{F5090171-9D7A-420B-B547-D5CDBF50DCED}" destId="{993FC2B9-6575-46DF-9FC3-3BFEEC7E0FC6}" srcOrd="2" destOrd="0" presId="urn:microsoft.com/office/officeart/2009/3/layout/StepUpProcess"/>
    <dgm:cxn modelId="{176FA6F5-4FB3-41C8-8683-F5B0EB07A12A}" type="presParOf" srcId="{5C32F807-B226-481D-AAE6-A6F593C93E95}" destId="{2D5F9C3E-F732-44C5-92AE-E093C33DB8BD}" srcOrd="5" destOrd="0" presId="urn:microsoft.com/office/officeart/2009/3/layout/StepUpProcess"/>
    <dgm:cxn modelId="{EF32AF99-271E-4E93-AFF2-9C948DFFD508}" type="presParOf" srcId="{2D5F9C3E-F732-44C5-92AE-E093C33DB8BD}" destId="{582E4728-716B-4427-BFEB-832BAB784E84}" srcOrd="0" destOrd="0" presId="urn:microsoft.com/office/officeart/2009/3/layout/StepUpProcess"/>
    <dgm:cxn modelId="{89395627-015A-429E-89EB-69799ED24DF3}" type="presParOf" srcId="{5C32F807-B226-481D-AAE6-A6F593C93E95}" destId="{B95AD6AF-CD7C-41BB-BB6F-3294A2805325}" srcOrd="6" destOrd="0" presId="urn:microsoft.com/office/officeart/2009/3/layout/StepUpProcess"/>
    <dgm:cxn modelId="{29134746-D282-49C6-B3DA-82BB513B87E9}" type="presParOf" srcId="{B95AD6AF-CD7C-41BB-BB6F-3294A2805325}" destId="{6515CD12-DE1A-40A6-A0CD-DBA5EC69309E}" srcOrd="0" destOrd="0" presId="urn:microsoft.com/office/officeart/2009/3/layout/StepUpProcess"/>
    <dgm:cxn modelId="{2F587A3D-A521-4A6F-AF3E-6F65935DFB27}" type="presParOf" srcId="{B95AD6AF-CD7C-41BB-BB6F-3294A2805325}" destId="{0EDF5414-3DC5-4B21-B722-729ADDC9022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77A1E9-80B8-4608-8171-4DF27426C6E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7F77CED-9515-4C7D-A150-9DBF68EE5948}">
      <dgm:prSet phldrT="[Metin]"/>
      <dgm:spPr/>
      <dgm:t>
        <a:bodyPr/>
        <a:lstStyle/>
        <a:p>
          <a:r>
            <a:rPr lang="tr-TR" dirty="0" smtClean="0"/>
            <a:t>Dersi İyi Dinleyin ve Anlamadığınız Yerleri Öğretmene Sorun</a:t>
          </a:r>
          <a:endParaRPr lang="tr-TR" dirty="0"/>
        </a:p>
      </dgm:t>
    </dgm:pt>
    <dgm:pt modelId="{EFF40662-C401-47B4-A9BA-D4D2A321E4DD}" type="parTrans" cxnId="{AD01C9CF-D0C9-47FE-BF21-A1DB54D1F6E1}">
      <dgm:prSet/>
      <dgm:spPr/>
      <dgm:t>
        <a:bodyPr/>
        <a:lstStyle/>
        <a:p>
          <a:endParaRPr lang="tr-TR"/>
        </a:p>
      </dgm:t>
    </dgm:pt>
    <dgm:pt modelId="{1B6EF921-1103-43B5-B3D6-83BB8B77463F}" type="sibTrans" cxnId="{AD01C9CF-D0C9-47FE-BF21-A1DB54D1F6E1}">
      <dgm:prSet/>
      <dgm:spPr/>
      <dgm:t>
        <a:bodyPr/>
        <a:lstStyle/>
        <a:p>
          <a:endParaRPr lang="tr-TR"/>
        </a:p>
      </dgm:t>
    </dgm:pt>
    <dgm:pt modelId="{C4CF16B1-F1B8-4593-95F6-DF1B574657F1}">
      <dgm:prSet phldrT="[Metin]"/>
      <dgm:spPr/>
      <dgm:t>
        <a:bodyPr/>
        <a:lstStyle/>
        <a:p>
          <a:r>
            <a:rPr lang="tr-TR" dirty="0" smtClean="0"/>
            <a:t>Derste Önemli Yerleri Not Edin veya Altını Çizin</a:t>
          </a:r>
          <a:endParaRPr lang="tr-TR" dirty="0"/>
        </a:p>
      </dgm:t>
    </dgm:pt>
    <dgm:pt modelId="{3D4E32A0-A3C8-4F25-8802-244786682245}" type="parTrans" cxnId="{DA2A0EE7-FE45-40CD-954C-34E5BBD38AD2}">
      <dgm:prSet/>
      <dgm:spPr/>
      <dgm:t>
        <a:bodyPr/>
        <a:lstStyle/>
        <a:p>
          <a:endParaRPr lang="tr-TR"/>
        </a:p>
      </dgm:t>
    </dgm:pt>
    <dgm:pt modelId="{FE843570-3907-464F-ACA9-56CE68B29EB6}" type="sibTrans" cxnId="{DA2A0EE7-FE45-40CD-954C-34E5BBD38AD2}">
      <dgm:prSet/>
      <dgm:spPr/>
      <dgm:t>
        <a:bodyPr/>
        <a:lstStyle/>
        <a:p>
          <a:endParaRPr lang="tr-TR"/>
        </a:p>
      </dgm:t>
    </dgm:pt>
    <dgm:pt modelId="{0E073F42-7BC0-43C1-9CA7-86970BEE41EC}">
      <dgm:prSet phldrT="[Metin]"/>
      <dgm:spPr/>
      <dgm:t>
        <a:bodyPr/>
        <a:lstStyle/>
        <a:p>
          <a:r>
            <a:rPr lang="tr-TR" dirty="0" smtClean="0"/>
            <a:t>Konuyu Öğrendikten Sonra Test Çözün</a:t>
          </a:r>
          <a:endParaRPr lang="tr-TR" dirty="0"/>
        </a:p>
      </dgm:t>
    </dgm:pt>
    <dgm:pt modelId="{BA80CB4F-8D0F-4463-8854-537678A9D704}" type="parTrans" cxnId="{767FF27D-4C4A-4E9B-859A-83672726470E}">
      <dgm:prSet/>
      <dgm:spPr/>
      <dgm:t>
        <a:bodyPr/>
        <a:lstStyle/>
        <a:p>
          <a:endParaRPr lang="tr-TR"/>
        </a:p>
      </dgm:t>
    </dgm:pt>
    <dgm:pt modelId="{D3B0E352-6937-4283-985F-44A01BF6F1B6}" type="sibTrans" cxnId="{767FF27D-4C4A-4E9B-859A-83672726470E}">
      <dgm:prSet/>
      <dgm:spPr/>
      <dgm:t>
        <a:bodyPr/>
        <a:lstStyle/>
        <a:p>
          <a:endParaRPr lang="tr-TR"/>
        </a:p>
      </dgm:t>
    </dgm:pt>
    <dgm:pt modelId="{9D86D5BE-3A13-41B1-85B3-A558771D4738}">
      <dgm:prSet phldrT="[Metin]"/>
      <dgm:spPr/>
      <dgm:t>
        <a:bodyPr/>
        <a:lstStyle/>
        <a:p>
          <a:r>
            <a:rPr lang="tr-TR" dirty="0" smtClean="0"/>
            <a:t>Yanlış Yaptığınız Soruların doğru cevaplarını öğrenin </a:t>
          </a:r>
          <a:endParaRPr lang="tr-TR" dirty="0"/>
        </a:p>
      </dgm:t>
    </dgm:pt>
    <dgm:pt modelId="{99149621-7C30-41FD-8C74-B8119E39AFC5}" type="parTrans" cxnId="{3556A5E7-A095-4E1C-A71E-EBE269C11E60}">
      <dgm:prSet/>
      <dgm:spPr/>
      <dgm:t>
        <a:bodyPr/>
        <a:lstStyle/>
        <a:p>
          <a:endParaRPr lang="tr-TR"/>
        </a:p>
      </dgm:t>
    </dgm:pt>
    <dgm:pt modelId="{EA62D825-C5AD-41C4-8998-56119D74E04E}" type="sibTrans" cxnId="{3556A5E7-A095-4E1C-A71E-EBE269C11E60}">
      <dgm:prSet/>
      <dgm:spPr/>
      <dgm:t>
        <a:bodyPr/>
        <a:lstStyle/>
        <a:p>
          <a:endParaRPr lang="tr-TR"/>
        </a:p>
      </dgm:t>
    </dgm:pt>
    <dgm:pt modelId="{0CAD92CE-4F24-494C-A0E5-D7E06B684212}">
      <dgm:prSet/>
      <dgm:spPr/>
      <dgm:t>
        <a:bodyPr/>
        <a:lstStyle/>
        <a:p>
          <a:r>
            <a:rPr lang="tr-TR" dirty="0" smtClean="0"/>
            <a:t> Testlerde Yanlış Sayınız Fazla İse konuyu tekrar çalışın</a:t>
          </a:r>
          <a:endParaRPr lang="tr-TR" dirty="0"/>
        </a:p>
      </dgm:t>
    </dgm:pt>
    <dgm:pt modelId="{50BEAD07-EB07-4CE2-B331-18D3BD20C83E}" type="parTrans" cxnId="{27F165B2-37E6-4D81-AA92-377F1343A3FB}">
      <dgm:prSet/>
      <dgm:spPr/>
      <dgm:t>
        <a:bodyPr/>
        <a:lstStyle/>
        <a:p>
          <a:endParaRPr lang="tr-TR"/>
        </a:p>
      </dgm:t>
    </dgm:pt>
    <dgm:pt modelId="{C4D8EB7E-2B56-4EBC-B3F1-88CF4493D25D}" type="sibTrans" cxnId="{27F165B2-37E6-4D81-AA92-377F1343A3FB}">
      <dgm:prSet/>
      <dgm:spPr/>
      <dgm:t>
        <a:bodyPr/>
        <a:lstStyle/>
        <a:p>
          <a:endParaRPr lang="tr-TR"/>
        </a:p>
      </dgm:t>
    </dgm:pt>
    <dgm:pt modelId="{96EA9C17-5F43-4202-A1B8-BC28254F15B2}" type="pres">
      <dgm:prSet presAssocID="{1B77A1E9-80B8-4608-8171-4DF27426C6E5}" presName="arrowDiagram" presStyleCnt="0">
        <dgm:presLayoutVars>
          <dgm:chMax val="5"/>
          <dgm:dir/>
          <dgm:resizeHandles val="exact"/>
        </dgm:presLayoutVars>
      </dgm:prSet>
      <dgm:spPr/>
    </dgm:pt>
    <dgm:pt modelId="{4393C07B-B319-4F77-A0A8-C3BB0C4D27B3}" type="pres">
      <dgm:prSet presAssocID="{1B77A1E9-80B8-4608-8171-4DF27426C6E5}" presName="arrow" presStyleLbl="bgShp" presStyleIdx="0" presStyleCnt="1" custLinFactNeighborX="-115" custLinFactNeighborY="893"/>
      <dgm:spPr/>
    </dgm:pt>
    <dgm:pt modelId="{9805342F-7E1C-43E9-81B6-54092E68A50C}" type="pres">
      <dgm:prSet presAssocID="{1B77A1E9-80B8-4608-8171-4DF27426C6E5}" presName="arrowDiagram5" presStyleCnt="0"/>
      <dgm:spPr/>
    </dgm:pt>
    <dgm:pt modelId="{E0E673B3-9513-4B3B-B85E-E630E1A6B53F}" type="pres">
      <dgm:prSet presAssocID="{57F77CED-9515-4C7D-A150-9DBF68EE5948}" presName="bullet5a" presStyleLbl="node1" presStyleIdx="0" presStyleCnt="5"/>
      <dgm:spPr/>
    </dgm:pt>
    <dgm:pt modelId="{9DFD8C93-E961-4076-B207-DDAB40D4BA62}" type="pres">
      <dgm:prSet presAssocID="{57F77CED-9515-4C7D-A150-9DBF68EE5948}" presName="textBox5a" presStyleLbl="revTx" presStyleIdx="0" presStyleCnt="5">
        <dgm:presLayoutVars>
          <dgm:bulletEnabled val="1"/>
        </dgm:presLayoutVars>
      </dgm:prSet>
      <dgm:spPr/>
    </dgm:pt>
    <dgm:pt modelId="{CE1F29AC-C993-49D1-ACEB-149181B30977}" type="pres">
      <dgm:prSet presAssocID="{C4CF16B1-F1B8-4593-95F6-DF1B574657F1}" presName="bullet5b" presStyleLbl="node1" presStyleIdx="1" presStyleCnt="5"/>
      <dgm:spPr/>
    </dgm:pt>
    <dgm:pt modelId="{D885E0E4-DB88-4850-9026-0CC97B72E321}" type="pres">
      <dgm:prSet presAssocID="{C4CF16B1-F1B8-4593-95F6-DF1B574657F1}" presName="textBox5b" presStyleLbl="revTx" presStyleIdx="1" presStyleCnt="5">
        <dgm:presLayoutVars>
          <dgm:bulletEnabled val="1"/>
        </dgm:presLayoutVars>
      </dgm:prSet>
      <dgm:spPr/>
    </dgm:pt>
    <dgm:pt modelId="{6660D604-4067-46D8-8286-A3594C01E44C}" type="pres">
      <dgm:prSet presAssocID="{0E073F42-7BC0-43C1-9CA7-86970BEE41EC}" presName="bullet5c" presStyleLbl="node1" presStyleIdx="2" presStyleCnt="5"/>
      <dgm:spPr/>
    </dgm:pt>
    <dgm:pt modelId="{940E6F45-4B5C-471D-88B4-69E233A47177}" type="pres">
      <dgm:prSet presAssocID="{0E073F42-7BC0-43C1-9CA7-86970BEE41EC}" presName="textBox5c" presStyleLbl="revTx" presStyleIdx="2" presStyleCnt="5">
        <dgm:presLayoutVars>
          <dgm:bulletEnabled val="1"/>
        </dgm:presLayoutVars>
      </dgm:prSet>
      <dgm:spPr/>
    </dgm:pt>
    <dgm:pt modelId="{C8F6F6E0-EF5A-4DF7-919F-EBB9B940BD96}" type="pres">
      <dgm:prSet presAssocID="{9D86D5BE-3A13-41B1-85B3-A558771D4738}" presName="bullet5d" presStyleLbl="node1" presStyleIdx="3" presStyleCnt="5"/>
      <dgm:spPr/>
    </dgm:pt>
    <dgm:pt modelId="{A17B0633-7F2E-4466-8781-7A6778E51DC5}" type="pres">
      <dgm:prSet presAssocID="{9D86D5BE-3A13-41B1-85B3-A558771D4738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1A4998B-3A42-48C3-A5A9-7791413FE91E}" type="pres">
      <dgm:prSet presAssocID="{0CAD92CE-4F24-494C-A0E5-D7E06B684212}" presName="bullet5e" presStyleLbl="node1" presStyleIdx="4" presStyleCnt="5"/>
      <dgm:spPr/>
    </dgm:pt>
    <dgm:pt modelId="{ECBBEE44-1074-4014-94E4-B69FD4528584}" type="pres">
      <dgm:prSet presAssocID="{0CAD92CE-4F24-494C-A0E5-D7E06B684212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7F165B2-37E6-4D81-AA92-377F1343A3FB}" srcId="{1B77A1E9-80B8-4608-8171-4DF27426C6E5}" destId="{0CAD92CE-4F24-494C-A0E5-D7E06B684212}" srcOrd="4" destOrd="0" parTransId="{50BEAD07-EB07-4CE2-B331-18D3BD20C83E}" sibTransId="{C4D8EB7E-2B56-4EBC-B3F1-88CF4493D25D}"/>
    <dgm:cxn modelId="{F9F2E5D8-7B30-480F-AE7B-C00C1ACD244E}" type="presOf" srcId="{0CAD92CE-4F24-494C-A0E5-D7E06B684212}" destId="{ECBBEE44-1074-4014-94E4-B69FD4528584}" srcOrd="0" destOrd="0" presId="urn:microsoft.com/office/officeart/2005/8/layout/arrow2"/>
    <dgm:cxn modelId="{767FF27D-4C4A-4E9B-859A-83672726470E}" srcId="{1B77A1E9-80B8-4608-8171-4DF27426C6E5}" destId="{0E073F42-7BC0-43C1-9CA7-86970BEE41EC}" srcOrd="2" destOrd="0" parTransId="{BA80CB4F-8D0F-4463-8854-537678A9D704}" sibTransId="{D3B0E352-6937-4283-985F-44A01BF6F1B6}"/>
    <dgm:cxn modelId="{6EA07100-0735-4394-9A43-80410965FC4C}" type="presOf" srcId="{C4CF16B1-F1B8-4593-95F6-DF1B574657F1}" destId="{D885E0E4-DB88-4850-9026-0CC97B72E321}" srcOrd="0" destOrd="0" presId="urn:microsoft.com/office/officeart/2005/8/layout/arrow2"/>
    <dgm:cxn modelId="{846BCF89-6761-453F-8473-89E4D2837C91}" type="presOf" srcId="{0E073F42-7BC0-43C1-9CA7-86970BEE41EC}" destId="{940E6F45-4B5C-471D-88B4-69E233A47177}" srcOrd="0" destOrd="0" presId="urn:microsoft.com/office/officeart/2005/8/layout/arrow2"/>
    <dgm:cxn modelId="{5A7F2F0B-6EAF-4637-A714-9824470799D1}" type="presOf" srcId="{9D86D5BE-3A13-41B1-85B3-A558771D4738}" destId="{A17B0633-7F2E-4466-8781-7A6778E51DC5}" srcOrd="0" destOrd="0" presId="urn:microsoft.com/office/officeart/2005/8/layout/arrow2"/>
    <dgm:cxn modelId="{DA2A0EE7-FE45-40CD-954C-34E5BBD38AD2}" srcId="{1B77A1E9-80B8-4608-8171-4DF27426C6E5}" destId="{C4CF16B1-F1B8-4593-95F6-DF1B574657F1}" srcOrd="1" destOrd="0" parTransId="{3D4E32A0-A3C8-4F25-8802-244786682245}" sibTransId="{FE843570-3907-464F-ACA9-56CE68B29EB6}"/>
    <dgm:cxn modelId="{64495EBA-8889-47C1-85D2-CDE264B5824C}" type="presOf" srcId="{57F77CED-9515-4C7D-A150-9DBF68EE5948}" destId="{9DFD8C93-E961-4076-B207-DDAB40D4BA62}" srcOrd="0" destOrd="0" presId="urn:microsoft.com/office/officeart/2005/8/layout/arrow2"/>
    <dgm:cxn modelId="{88642A89-3B1B-45CA-9F64-8EEA79E3A43D}" type="presOf" srcId="{1B77A1E9-80B8-4608-8171-4DF27426C6E5}" destId="{96EA9C17-5F43-4202-A1B8-BC28254F15B2}" srcOrd="0" destOrd="0" presId="urn:microsoft.com/office/officeart/2005/8/layout/arrow2"/>
    <dgm:cxn modelId="{AD01C9CF-D0C9-47FE-BF21-A1DB54D1F6E1}" srcId="{1B77A1E9-80B8-4608-8171-4DF27426C6E5}" destId="{57F77CED-9515-4C7D-A150-9DBF68EE5948}" srcOrd="0" destOrd="0" parTransId="{EFF40662-C401-47B4-A9BA-D4D2A321E4DD}" sibTransId="{1B6EF921-1103-43B5-B3D6-83BB8B77463F}"/>
    <dgm:cxn modelId="{3556A5E7-A095-4E1C-A71E-EBE269C11E60}" srcId="{1B77A1E9-80B8-4608-8171-4DF27426C6E5}" destId="{9D86D5BE-3A13-41B1-85B3-A558771D4738}" srcOrd="3" destOrd="0" parTransId="{99149621-7C30-41FD-8C74-B8119E39AFC5}" sibTransId="{EA62D825-C5AD-41C4-8998-56119D74E04E}"/>
    <dgm:cxn modelId="{8E02AE3F-E6DD-49D5-BC72-0F5D6CAD4F90}" type="presParOf" srcId="{96EA9C17-5F43-4202-A1B8-BC28254F15B2}" destId="{4393C07B-B319-4F77-A0A8-C3BB0C4D27B3}" srcOrd="0" destOrd="0" presId="urn:microsoft.com/office/officeart/2005/8/layout/arrow2"/>
    <dgm:cxn modelId="{36F447CA-FE22-43F0-B07C-61D2AD81363D}" type="presParOf" srcId="{96EA9C17-5F43-4202-A1B8-BC28254F15B2}" destId="{9805342F-7E1C-43E9-81B6-54092E68A50C}" srcOrd="1" destOrd="0" presId="urn:microsoft.com/office/officeart/2005/8/layout/arrow2"/>
    <dgm:cxn modelId="{ECFA7838-5A63-4148-9A2C-268313E14D3B}" type="presParOf" srcId="{9805342F-7E1C-43E9-81B6-54092E68A50C}" destId="{E0E673B3-9513-4B3B-B85E-E630E1A6B53F}" srcOrd="0" destOrd="0" presId="urn:microsoft.com/office/officeart/2005/8/layout/arrow2"/>
    <dgm:cxn modelId="{6B773D3D-4857-4C8A-BB0F-E089B4ADB955}" type="presParOf" srcId="{9805342F-7E1C-43E9-81B6-54092E68A50C}" destId="{9DFD8C93-E961-4076-B207-DDAB40D4BA62}" srcOrd="1" destOrd="0" presId="urn:microsoft.com/office/officeart/2005/8/layout/arrow2"/>
    <dgm:cxn modelId="{118EDF60-F85A-41F4-8FE1-DC1E25D06B1B}" type="presParOf" srcId="{9805342F-7E1C-43E9-81B6-54092E68A50C}" destId="{CE1F29AC-C993-49D1-ACEB-149181B30977}" srcOrd="2" destOrd="0" presId="urn:microsoft.com/office/officeart/2005/8/layout/arrow2"/>
    <dgm:cxn modelId="{61F3C787-38AB-4D60-B110-7704EC135A79}" type="presParOf" srcId="{9805342F-7E1C-43E9-81B6-54092E68A50C}" destId="{D885E0E4-DB88-4850-9026-0CC97B72E321}" srcOrd="3" destOrd="0" presId="urn:microsoft.com/office/officeart/2005/8/layout/arrow2"/>
    <dgm:cxn modelId="{198DF853-199B-4158-A5FB-06A10F5B51BD}" type="presParOf" srcId="{9805342F-7E1C-43E9-81B6-54092E68A50C}" destId="{6660D604-4067-46D8-8286-A3594C01E44C}" srcOrd="4" destOrd="0" presId="urn:microsoft.com/office/officeart/2005/8/layout/arrow2"/>
    <dgm:cxn modelId="{64DAE510-F998-4F4A-B63D-036B06E0E9F6}" type="presParOf" srcId="{9805342F-7E1C-43E9-81B6-54092E68A50C}" destId="{940E6F45-4B5C-471D-88B4-69E233A47177}" srcOrd="5" destOrd="0" presId="urn:microsoft.com/office/officeart/2005/8/layout/arrow2"/>
    <dgm:cxn modelId="{B053E708-8240-4063-B918-7722AE182BB0}" type="presParOf" srcId="{9805342F-7E1C-43E9-81B6-54092E68A50C}" destId="{C8F6F6E0-EF5A-4DF7-919F-EBB9B940BD96}" srcOrd="6" destOrd="0" presId="urn:microsoft.com/office/officeart/2005/8/layout/arrow2"/>
    <dgm:cxn modelId="{8B7288B2-7F8C-4570-9B28-1A8FF16DD001}" type="presParOf" srcId="{9805342F-7E1C-43E9-81B6-54092E68A50C}" destId="{A17B0633-7F2E-4466-8781-7A6778E51DC5}" srcOrd="7" destOrd="0" presId="urn:microsoft.com/office/officeart/2005/8/layout/arrow2"/>
    <dgm:cxn modelId="{14E7A740-E611-40E0-85C1-AAED1CBE4A1E}" type="presParOf" srcId="{9805342F-7E1C-43E9-81B6-54092E68A50C}" destId="{31A4998B-3A42-48C3-A5A9-7791413FE91E}" srcOrd="8" destOrd="0" presId="urn:microsoft.com/office/officeart/2005/8/layout/arrow2"/>
    <dgm:cxn modelId="{6B141310-E638-4303-900B-FA41801A7CE4}" type="presParOf" srcId="{9805342F-7E1C-43E9-81B6-54092E68A50C}" destId="{ECBBEE44-1074-4014-94E4-B69FD452858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F4FD57-B915-4B8A-BE2F-790120015EF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5AE82B2-6DB6-4336-8B23-7C064759A24C}">
      <dgm:prSet phldrT="[Metin]"/>
      <dgm:spPr/>
      <dgm:t>
        <a:bodyPr/>
        <a:lstStyle/>
        <a:p>
          <a:r>
            <a:rPr lang="tr-TR" dirty="0" smtClean="0"/>
            <a:t>Çalışma kartları hazırlayın. Çalışma kartları yazmak hatırlamanıza yardım edecek ve bu şekilde kendi kendinizi sınav yapabileceksiniz.</a:t>
          </a:r>
          <a:endParaRPr lang="tr-TR" dirty="0"/>
        </a:p>
      </dgm:t>
    </dgm:pt>
    <dgm:pt modelId="{1026769B-3022-4B9F-AAAD-03AE12871FD0}" type="parTrans" cxnId="{8983BBE4-CAEC-47F8-8309-BA0DAB144CF3}">
      <dgm:prSet/>
      <dgm:spPr/>
      <dgm:t>
        <a:bodyPr/>
        <a:lstStyle/>
        <a:p>
          <a:endParaRPr lang="tr-TR"/>
        </a:p>
      </dgm:t>
    </dgm:pt>
    <dgm:pt modelId="{71CBF32E-FD3F-4A7A-844E-6C065CA163E1}" type="sibTrans" cxnId="{8983BBE4-CAEC-47F8-8309-BA0DAB144CF3}">
      <dgm:prSet/>
      <dgm:spPr/>
      <dgm:t>
        <a:bodyPr/>
        <a:lstStyle/>
        <a:p>
          <a:endParaRPr lang="tr-TR"/>
        </a:p>
      </dgm:t>
    </dgm:pt>
    <dgm:pt modelId="{D9CA64D6-8018-4F07-97A2-7EF11B202D75}">
      <dgm:prSet phldrT="[Metin]"/>
      <dgm:spPr/>
      <dgm:t>
        <a:bodyPr/>
        <a:lstStyle/>
        <a:p>
          <a:r>
            <a:rPr lang="tr-TR" dirty="0" smtClean="0"/>
            <a:t>Birisine konuyu öğretmeyi önerin. Örneğin, eğer küçük kız kardeşiniz fen bilimini seviyorsa, ona fizik sınavı için çalışmanız gereken kavramları açıklamayı önerin</a:t>
          </a:r>
          <a:endParaRPr lang="tr-TR" dirty="0"/>
        </a:p>
      </dgm:t>
    </dgm:pt>
    <dgm:pt modelId="{8D077FBD-3DCF-4E11-A5A5-0CA264AB65AF}" type="parTrans" cxnId="{79C69727-6CC7-430B-84A6-B9461D6A6260}">
      <dgm:prSet/>
      <dgm:spPr/>
      <dgm:t>
        <a:bodyPr/>
        <a:lstStyle/>
        <a:p>
          <a:endParaRPr lang="tr-TR"/>
        </a:p>
      </dgm:t>
    </dgm:pt>
    <dgm:pt modelId="{41DD7BFA-13E1-4709-AB91-1D991E7D357C}" type="sibTrans" cxnId="{79C69727-6CC7-430B-84A6-B9461D6A6260}">
      <dgm:prSet/>
      <dgm:spPr/>
      <dgm:t>
        <a:bodyPr/>
        <a:lstStyle/>
        <a:p>
          <a:endParaRPr lang="tr-TR"/>
        </a:p>
      </dgm:t>
    </dgm:pt>
    <dgm:pt modelId="{36C48626-36FE-4948-B81F-3930BB8B00AE}">
      <dgm:prSet phldrT="[Metin]"/>
      <dgm:spPr/>
      <dgm:t>
        <a:bodyPr/>
        <a:lstStyle/>
        <a:p>
          <a:r>
            <a:rPr lang="tr-TR" dirty="0" smtClean="0"/>
            <a:t>Çalışma notlarını renklerle kodlayın ve kavramları hatırlamanıza yardım edecek şekiller ve resimler çizin.</a:t>
          </a:r>
          <a:endParaRPr lang="tr-TR" dirty="0"/>
        </a:p>
      </dgm:t>
    </dgm:pt>
    <dgm:pt modelId="{A1B0EA6D-7BE2-4B08-8DC6-2B5CCCFF6B7B}" type="parTrans" cxnId="{27B04BAF-E033-4D19-B99D-792FC12F74E0}">
      <dgm:prSet/>
      <dgm:spPr/>
      <dgm:t>
        <a:bodyPr/>
        <a:lstStyle/>
        <a:p>
          <a:endParaRPr lang="tr-TR"/>
        </a:p>
      </dgm:t>
    </dgm:pt>
    <dgm:pt modelId="{82F513C5-9887-45B9-AF2B-D4D950FCEA3F}" type="sibTrans" cxnId="{27B04BAF-E033-4D19-B99D-792FC12F74E0}">
      <dgm:prSet/>
      <dgm:spPr/>
      <dgm:t>
        <a:bodyPr/>
        <a:lstStyle/>
        <a:p>
          <a:endParaRPr lang="tr-TR"/>
        </a:p>
      </dgm:t>
    </dgm:pt>
    <dgm:pt modelId="{63D35023-5D57-4AD8-BE15-8B61050B436A}">
      <dgm:prSet phldrT="[Metin]"/>
      <dgm:spPr/>
      <dgm:t>
        <a:bodyPr/>
        <a:lstStyle/>
        <a:p>
          <a:r>
            <a:rPr lang="tr-TR" dirty="0" smtClean="0"/>
            <a:t>Dersin bütün önemli konularını kapsayan bir sınav hazırlayın. Sonra istekli bir kurbanı (arkadaş, ebeveyn, kardeş) sınav yapın ve neler yaptıklarını görün</a:t>
          </a:r>
          <a:endParaRPr lang="tr-TR" dirty="0"/>
        </a:p>
      </dgm:t>
    </dgm:pt>
    <dgm:pt modelId="{F231D538-A39B-4FA7-AE8B-D7D992855146}" type="parTrans" cxnId="{BEC37235-5955-4465-8F31-7EB8624091CD}">
      <dgm:prSet/>
      <dgm:spPr/>
      <dgm:t>
        <a:bodyPr/>
        <a:lstStyle/>
        <a:p>
          <a:endParaRPr lang="tr-TR"/>
        </a:p>
      </dgm:t>
    </dgm:pt>
    <dgm:pt modelId="{99E5BA40-54EA-4B64-ABE0-76B01F194534}" type="sibTrans" cxnId="{BEC37235-5955-4465-8F31-7EB8624091CD}">
      <dgm:prSet/>
      <dgm:spPr/>
      <dgm:t>
        <a:bodyPr/>
        <a:lstStyle/>
        <a:p>
          <a:endParaRPr lang="tr-TR"/>
        </a:p>
      </dgm:t>
    </dgm:pt>
    <dgm:pt modelId="{33951F6B-C94A-46F6-8A83-9D692A973447}">
      <dgm:prSet phldrT="[Metin]"/>
      <dgm:spPr/>
      <dgm:t>
        <a:bodyPr/>
        <a:lstStyle/>
        <a:p>
          <a:r>
            <a:rPr lang="tr-TR" dirty="0" smtClean="0"/>
            <a:t>Çalışırken, her konu için anahtar sözcükler ve sorular belirleyin. Böylece çalıştıklarınızı anlamlandırma ve örgütlemede daha başarılı olursunuz</a:t>
          </a:r>
          <a:endParaRPr lang="tr-TR" dirty="0"/>
        </a:p>
      </dgm:t>
    </dgm:pt>
    <dgm:pt modelId="{3D5D9DCE-F216-444C-AAD7-E6CAC580F797}" type="parTrans" cxnId="{179BA570-CB50-43B9-937B-2CE00095458C}">
      <dgm:prSet/>
      <dgm:spPr/>
      <dgm:t>
        <a:bodyPr/>
        <a:lstStyle/>
        <a:p>
          <a:endParaRPr lang="tr-TR"/>
        </a:p>
      </dgm:t>
    </dgm:pt>
    <dgm:pt modelId="{C7D8C20F-19E1-42B1-9B7A-9E4C76375F7C}" type="sibTrans" cxnId="{179BA570-CB50-43B9-937B-2CE00095458C}">
      <dgm:prSet/>
      <dgm:spPr/>
      <dgm:t>
        <a:bodyPr/>
        <a:lstStyle/>
        <a:p>
          <a:endParaRPr lang="tr-TR"/>
        </a:p>
      </dgm:t>
    </dgm:pt>
    <dgm:pt modelId="{4F7C19D2-AAEB-4BF6-B509-3683012D9285}">
      <dgm:prSet phldrT="[Metin]"/>
      <dgm:spPr/>
      <dgm:t>
        <a:bodyPr/>
        <a:lstStyle/>
        <a:p>
          <a:r>
            <a:rPr lang="tr-TR" dirty="0" smtClean="0"/>
            <a:t>Ders çalışmaya odaklanmak için spor ve nefes egzersizleri yapın</a:t>
          </a:r>
          <a:endParaRPr lang="tr-TR" dirty="0"/>
        </a:p>
      </dgm:t>
    </dgm:pt>
    <dgm:pt modelId="{5E66F6F2-3D46-42D5-84B4-7D797B6B2C14}" type="parTrans" cxnId="{83F7146C-20EC-4D1B-ABEA-19C80095C95F}">
      <dgm:prSet/>
      <dgm:spPr/>
      <dgm:t>
        <a:bodyPr/>
        <a:lstStyle/>
        <a:p>
          <a:endParaRPr lang="tr-TR"/>
        </a:p>
      </dgm:t>
    </dgm:pt>
    <dgm:pt modelId="{34A03D75-2033-419F-BBBE-CD97F3A76C22}" type="sibTrans" cxnId="{83F7146C-20EC-4D1B-ABEA-19C80095C95F}">
      <dgm:prSet/>
      <dgm:spPr/>
      <dgm:t>
        <a:bodyPr/>
        <a:lstStyle/>
        <a:p>
          <a:endParaRPr lang="tr-TR"/>
        </a:p>
      </dgm:t>
    </dgm:pt>
    <dgm:pt modelId="{6DE17FE6-BCD0-4446-876F-251C1CDFEDBD}" type="pres">
      <dgm:prSet presAssocID="{AAF4FD57-B915-4B8A-BE2F-790120015EFC}" presName="linear" presStyleCnt="0">
        <dgm:presLayoutVars>
          <dgm:dir/>
          <dgm:animLvl val="lvl"/>
          <dgm:resizeHandles val="exact"/>
        </dgm:presLayoutVars>
      </dgm:prSet>
      <dgm:spPr/>
    </dgm:pt>
    <dgm:pt modelId="{29A651EF-5320-4A79-BE6C-EA867860C7A6}" type="pres">
      <dgm:prSet presAssocID="{65AE82B2-6DB6-4336-8B23-7C064759A24C}" presName="parentLin" presStyleCnt="0"/>
      <dgm:spPr/>
    </dgm:pt>
    <dgm:pt modelId="{31B61456-56F2-4925-9499-2A1C0D99E8B4}" type="pres">
      <dgm:prSet presAssocID="{65AE82B2-6DB6-4336-8B23-7C064759A24C}" presName="parentLeftMargin" presStyleLbl="node1" presStyleIdx="0" presStyleCnt="6"/>
      <dgm:spPr/>
    </dgm:pt>
    <dgm:pt modelId="{58B4FFDA-4E9D-45ED-AE34-3E20EA45AEE6}" type="pres">
      <dgm:prSet presAssocID="{65AE82B2-6DB6-4336-8B23-7C064759A24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BEF15A0-F03B-4BF1-A5D0-1E2726FE2D30}" type="pres">
      <dgm:prSet presAssocID="{65AE82B2-6DB6-4336-8B23-7C064759A24C}" presName="negativeSpace" presStyleCnt="0"/>
      <dgm:spPr/>
    </dgm:pt>
    <dgm:pt modelId="{C2315275-806F-4A77-8212-E0942D9108E1}" type="pres">
      <dgm:prSet presAssocID="{65AE82B2-6DB6-4336-8B23-7C064759A24C}" presName="childText" presStyleLbl="conFgAcc1" presStyleIdx="0" presStyleCnt="6">
        <dgm:presLayoutVars>
          <dgm:bulletEnabled val="1"/>
        </dgm:presLayoutVars>
      </dgm:prSet>
      <dgm:spPr/>
    </dgm:pt>
    <dgm:pt modelId="{C5930A4F-ED36-4908-906B-BDB8A83B756B}" type="pres">
      <dgm:prSet presAssocID="{71CBF32E-FD3F-4A7A-844E-6C065CA163E1}" presName="spaceBetweenRectangles" presStyleCnt="0"/>
      <dgm:spPr/>
    </dgm:pt>
    <dgm:pt modelId="{CDBA3B8D-21B4-45A7-A7C9-7F68235060A4}" type="pres">
      <dgm:prSet presAssocID="{D9CA64D6-8018-4F07-97A2-7EF11B202D75}" presName="parentLin" presStyleCnt="0"/>
      <dgm:spPr/>
    </dgm:pt>
    <dgm:pt modelId="{918942A6-347E-4C35-887B-0561CACEE005}" type="pres">
      <dgm:prSet presAssocID="{D9CA64D6-8018-4F07-97A2-7EF11B202D75}" presName="parentLeftMargin" presStyleLbl="node1" presStyleIdx="0" presStyleCnt="6"/>
      <dgm:spPr/>
    </dgm:pt>
    <dgm:pt modelId="{6CA2E5D1-5D12-4EE4-AEE8-D41FB1CFC095}" type="pres">
      <dgm:prSet presAssocID="{D9CA64D6-8018-4F07-97A2-7EF11B202D7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2FE55D9-EB7A-4674-9D5C-8559302430AC}" type="pres">
      <dgm:prSet presAssocID="{D9CA64D6-8018-4F07-97A2-7EF11B202D75}" presName="negativeSpace" presStyleCnt="0"/>
      <dgm:spPr/>
    </dgm:pt>
    <dgm:pt modelId="{B4867933-BEFC-4EB1-B67A-71D433B4A337}" type="pres">
      <dgm:prSet presAssocID="{D9CA64D6-8018-4F07-97A2-7EF11B202D75}" presName="childText" presStyleLbl="conFgAcc1" presStyleIdx="1" presStyleCnt="6">
        <dgm:presLayoutVars>
          <dgm:bulletEnabled val="1"/>
        </dgm:presLayoutVars>
      </dgm:prSet>
      <dgm:spPr/>
    </dgm:pt>
    <dgm:pt modelId="{B9ABB9C3-7FD0-4271-A879-35B145E81FD0}" type="pres">
      <dgm:prSet presAssocID="{41DD7BFA-13E1-4709-AB91-1D991E7D357C}" presName="spaceBetweenRectangles" presStyleCnt="0"/>
      <dgm:spPr/>
    </dgm:pt>
    <dgm:pt modelId="{01A64551-3D38-4380-B031-2052485F254F}" type="pres">
      <dgm:prSet presAssocID="{36C48626-36FE-4948-B81F-3930BB8B00AE}" presName="parentLin" presStyleCnt="0"/>
      <dgm:spPr/>
    </dgm:pt>
    <dgm:pt modelId="{EC68145B-2AC0-4224-A884-607439D7D4D9}" type="pres">
      <dgm:prSet presAssocID="{36C48626-36FE-4948-B81F-3930BB8B00AE}" presName="parentLeftMargin" presStyleLbl="node1" presStyleIdx="1" presStyleCnt="6"/>
      <dgm:spPr/>
    </dgm:pt>
    <dgm:pt modelId="{224ADC39-0851-486C-A6FB-A2D419022891}" type="pres">
      <dgm:prSet presAssocID="{36C48626-36FE-4948-B81F-3930BB8B00AE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C54A05-E21C-4759-81A1-89677832967F}" type="pres">
      <dgm:prSet presAssocID="{36C48626-36FE-4948-B81F-3930BB8B00AE}" presName="negativeSpace" presStyleCnt="0"/>
      <dgm:spPr/>
    </dgm:pt>
    <dgm:pt modelId="{B219686F-EC1F-4163-A37A-B9A527F09F28}" type="pres">
      <dgm:prSet presAssocID="{36C48626-36FE-4948-B81F-3930BB8B00AE}" presName="childText" presStyleLbl="conFgAcc1" presStyleIdx="2" presStyleCnt="6">
        <dgm:presLayoutVars>
          <dgm:bulletEnabled val="1"/>
        </dgm:presLayoutVars>
      </dgm:prSet>
      <dgm:spPr/>
    </dgm:pt>
    <dgm:pt modelId="{7E4B2816-23E0-4FBC-86A4-EE8D97ECA03C}" type="pres">
      <dgm:prSet presAssocID="{82F513C5-9887-45B9-AF2B-D4D950FCEA3F}" presName="spaceBetweenRectangles" presStyleCnt="0"/>
      <dgm:spPr/>
    </dgm:pt>
    <dgm:pt modelId="{A7F2B67E-2531-4B7C-B105-8F9C4D9587FB}" type="pres">
      <dgm:prSet presAssocID="{63D35023-5D57-4AD8-BE15-8B61050B436A}" presName="parentLin" presStyleCnt="0"/>
      <dgm:spPr/>
    </dgm:pt>
    <dgm:pt modelId="{589BBF8D-0EEE-4501-B822-AE267CBE6B8E}" type="pres">
      <dgm:prSet presAssocID="{63D35023-5D57-4AD8-BE15-8B61050B436A}" presName="parentLeftMargin" presStyleLbl="node1" presStyleIdx="2" presStyleCnt="6"/>
      <dgm:spPr/>
    </dgm:pt>
    <dgm:pt modelId="{AC80941D-2DA7-4868-9997-DA40E8FFEC48}" type="pres">
      <dgm:prSet presAssocID="{63D35023-5D57-4AD8-BE15-8B61050B436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7C4FD2-F8B7-4C3C-BEC4-8E4D9AC51D1B}" type="pres">
      <dgm:prSet presAssocID="{63D35023-5D57-4AD8-BE15-8B61050B436A}" presName="negativeSpace" presStyleCnt="0"/>
      <dgm:spPr/>
    </dgm:pt>
    <dgm:pt modelId="{B5A35473-9204-483F-A429-C01A04BD54E7}" type="pres">
      <dgm:prSet presAssocID="{63D35023-5D57-4AD8-BE15-8B61050B436A}" presName="childText" presStyleLbl="conFgAcc1" presStyleIdx="3" presStyleCnt="6">
        <dgm:presLayoutVars>
          <dgm:bulletEnabled val="1"/>
        </dgm:presLayoutVars>
      </dgm:prSet>
      <dgm:spPr/>
    </dgm:pt>
    <dgm:pt modelId="{AAE8C06B-14AE-4127-9ECE-35D802DDAD0A}" type="pres">
      <dgm:prSet presAssocID="{99E5BA40-54EA-4B64-ABE0-76B01F194534}" presName="spaceBetweenRectangles" presStyleCnt="0"/>
      <dgm:spPr/>
    </dgm:pt>
    <dgm:pt modelId="{7C2A382B-1B28-43CA-B4E0-20C9B211091A}" type="pres">
      <dgm:prSet presAssocID="{33951F6B-C94A-46F6-8A83-9D692A973447}" presName="parentLin" presStyleCnt="0"/>
      <dgm:spPr/>
    </dgm:pt>
    <dgm:pt modelId="{649A44A8-54CF-4278-A0EA-A144EE15D99C}" type="pres">
      <dgm:prSet presAssocID="{33951F6B-C94A-46F6-8A83-9D692A973447}" presName="parentLeftMargin" presStyleLbl="node1" presStyleIdx="3" presStyleCnt="6"/>
      <dgm:spPr/>
    </dgm:pt>
    <dgm:pt modelId="{EFCD0F52-B62B-47F8-AF46-771C422C7E1C}" type="pres">
      <dgm:prSet presAssocID="{33951F6B-C94A-46F6-8A83-9D692A97344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30583C9-580A-4012-BBA0-EF90DF360654}" type="pres">
      <dgm:prSet presAssocID="{33951F6B-C94A-46F6-8A83-9D692A973447}" presName="negativeSpace" presStyleCnt="0"/>
      <dgm:spPr/>
    </dgm:pt>
    <dgm:pt modelId="{DC323006-9D44-42A1-AB49-B4CCEEF34372}" type="pres">
      <dgm:prSet presAssocID="{33951F6B-C94A-46F6-8A83-9D692A973447}" presName="childText" presStyleLbl="conFgAcc1" presStyleIdx="4" presStyleCnt="6">
        <dgm:presLayoutVars>
          <dgm:bulletEnabled val="1"/>
        </dgm:presLayoutVars>
      </dgm:prSet>
      <dgm:spPr/>
    </dgm:pt>
    <dgm:pt modelId="{BA91A02F-DA8F-4CB0-9B43-8A29D75EF7A4}" type="pres">
      <dgm:prSet presAssocID="{C7D8C20F-19E1-42B1-9B7A-9E4C76375F7C}" presName="spaceBetweenRectangles" presStyleCnt="0"/>
      <dgm:spPr/>
    </dgm:pt>
    <dgm:pt modelId="{0C9DF33E-3816-439B-B9AA-4A06586F9C77}" type="pres">
      <dgm:prSet presAssocID="{4F7C19D2-AAEB-4BF6-B509-3683012D9285}" presName="parentLin" presStyleCnt="0"/>
      <dgm:spPr/>
    </dgm:pt>
    <dgm:pt modelId="{DFE850CF-E684-4F35-A882-9CBF6B14A900}" type="pres">
      <dgm:prSet presAssocID="{4F7C19D2-AAEB-4BF6-B509-3683012D9285}" presName="parentLeftMargin" presStyleLbl="node1" presStyleIdx="4" presStyleCnt="6"/>
      <dgm:spPr/>
    </dgm:pt>
    <dgm:pt modelId="{DA4AA3DF-5D53-48AE-87C7-2A99A1463F56}" type="pres">
      <dgm:prSet presAssocID="{4F7C19D2-AAEB-4BF6-B509-3683012D928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B3ADDA-5B30-4496-BF4C-368C0B089C5D}" type="pres">
      <dgm:prSet presAssocID="{4F7C19D2-AAEB-4BF6-B509-3683012D9285}" presName="negativeSpace" presStyleCnt="0"/>
      <dgm:spPr/>
    </dgm:pt>
    <dgm:pt modelId="{BF508F7B-E7C6-4DB5-8814-F40BC60AC98E}" type="pres">
      <dgm:prSet presAssocID="{4F7C19D2-AAEB-4BF6-B509-3683012D9285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BF780089-4B76-4151-9F93-E75A842120AB}" type="presOf" srcId="{D9CA64D6-8018-4F07-97A2-7EF11B202D75}" destId="{918942A6-347E-4C35-887B-0561CACEE005}" srcOrd="0" destOrd="0" presId="urn:microsoft.com/office/officeart/2005/8/layout/list1"/>
    <dgm:cxn modelId="{AEAF3564-3DDC-4B1F-9ECC-D5DBCD145083}" type="presOf" srcId="{65AE82B2-6DB6-4336-8B23-7C064759A24C}" destId="{31B61456-56F2-4925-9499-2A1C0D99E8B4}" srcOrd="0" destOrd="0" presId="urn:microsoft.com/office/officeart/2005/8/layout/list1"/>
    <dgm:cxn modelId="{11F1DD0B-2073-4F3F-BC3F-DBCE43965AA7}" type="presOf" srcId="{D9CA64D6-8018-4F07-97A2-7EF11B202D75}" destId="{6CA2E5D1-5D12-4EE4-AEE8-D41FB1CFC095}" srcOrd="1" destOrd="0" presId="urn:microsoft.com/office/officeart/2005/8/layout/list1"/>
    <dgm:cxn modelId="{83F7146C-20EC-4D1B-ABEA-19C80095C95F}" srcId="{AAF4FD57-B915-4B8A-BE2F-790120015EFC}" destId="{4F7C19D2-AAEB-4BF6-B509-3683012D9285}" srcOrd="5" destOrd="0" parTransId="{5E66F6F2-3D46-42D5-84B4-7D797B6B2C14}" sibTransId="{34A03D75-2033-419F-BBBE-CD97F3A76C22}"/>
    <dgm:cxn modelId="{B7E3A2D0-CE0D-4AF8-A709-86EE3783FEC8}" type="presOf" srcId="{65AE82B2-6DB6-4336-8B23-7C064759A24C}" destId="{58B4FFDA-4E9D-45ED-AE34-3E20EA45AEE6}" srcOrd="1" destOrd="0" presId="urn:microsoft.com/office/officeart/2005/8/layout/list1"/>
    <dgm:cxn modelId="{7E62FDCC-2BCB-4583-8D98-55E65327D6A0}" type="presOf" srcId="{63D35023-5D57-4AD8-BE15-8B61050B436A}" destId="{589BBF8D-0EEE-4501-B822-AE267CBE6B8E}" srcOrd="0" destOrd="0" presId="urn:microsoft.com/office/officeart/2005/8/layout/list1"/>
    <dgm:cxn modelId="{27B04BAF-E033-4D19-B99D-792FC12F74E0}" srcId="{AAF4FD57-B915-4B8A-BE2F-790120015EFC}" destId="{36C48626-36FE-4948-B81F-3930BB8B00AE}" srcOrd="2" destOrd="0" parTransId="{A1B0EA6D-7BE2-4B08-8DC6-2B5CCCFF6B7B}" sibTransId="{82F513C5-9887-45B9-AF2B-D4D950FCEA3F}"/>
    <dgm:cxn modelId="{CBBF168C-92F8-4B87-B6FC-66A6933AA02C}" type="presOf" srcId="{AAF4FD57-B915-4B8A-BE2F-790120015EFC}" destId="{6DE17FE6-BCD0-4446-876F-251C1CDFEDBD}" srcOrd="0" destOrd="0" presId="urn:microsoft.com/office/officeart/2005/8/layout/list1"/>
    <dgm:cxn modelId="{79C69727-6CC7-430B-84A6-B9461D6A6260}" srcId="{AAF4FD57-B915-4B8A-BE2F-790120015EFC}" destId="{D9CA64D6-8018-4F07-97A2-7EF11B202D75}" srcOrd="1" destOrd="0" parTransId="{8D077FBD-3DCF-4E11-A5A5-0CA264AB65AF}" sibTransId="{41DD7BFA-13E1-4709-AB91-1D991E7D357C}"/>
    <dgm:cxn modelId="{BEC37235-5955-4465-8F31-7EB8624091CD}" srcId="{AAF4FD57-B915-4B8A-BE2F-790120015EFC}" destId="{63D35023-5D57-4AD8-BE15-8B61050B436A}" srcOrd="3" destOrd="0" parTransId="{F231D538-A39B-4FA7-AE8B-D7D992855146}" sibTransId="{99E5BA40-54EA-4B64-ABE0-76B01F194534}"/>
    <dgm:cxn modelId="{4500C76F-15CD-4B3B-B6CF-A16384C1AF17}" type="presOf" srcId="{33951F6B-C94A-46F6-8A83-9D692A973447}" destId="{649A44A8-54CF-4278-A0EA-A144EE15D99C}" srcOrd="0" destOrd="0" presId="urn:microsoft.com/office/officeart/2005/8/layout/list1"/>
    <dgm:cxn modelId="{88CEB786-EA7A-422A-8EBC-E334B77134F6}" type="presOf" srcId="{63D35023-5D57-4AD8-BE15-8B61050B436A}" destId="{AC80941D-2DA7-4868-9997-DA40E8FFEC48}" srcOrd="1" destOrd="0" presId="urn:microsoft.com/office/officeart/2005/8/layout/list1"/>
    <dgm:cxn modelId="{E2FEE643-2F20-4AEB-9842-03A107F3A3D3}" type="presOf" srcId="{4F7C19D2-AAEB-4BF6-B509-3683012D9285}" destId="{DFE850CF-E684-4F35-A882-9CBF6B14A900}" srcOrd="0" destOrd="0" presId="urn:microsoft.com/office/officeart/2005/8/layout/list1"/>
    <dgm:cxn modelId="{AEE39415-DC70-459A-8B9B-5922C65AA550}" type="presOf" srcId="{36C48626-36FE-4948-B81F-3930BB8B00AE}" destId="{224ADC39-0851-486C-A6FB-A2D419022891}" srcOrd="1" destOrd="0" presId="urn:microsoft.com/office/officeart/2005/8/layout/list1"/>
    <dgm:cxn modelId="{27351233-C512-455C-ABFC-CF78CABA33A7}" type="presOf" srcId="{33951F6B-C94A-46F6-8A83-9D692A973447}" destId="{EFCD0F52-B62B-47F8-AF46-771C422C7E1C}" srcOrd="1" destOrd="0" presId="urn:microsoft.com/office/officeart/2005/8/layout/list1"/>
    <dgm:cxn modelId="{9C34AF07-1650-4612-BB2A-5C4235C9AA18}" type="presOf" srcId="{36C48626-36FE-4948-B81F-3930BB8B00AE}" destId="{EC68145B-2AC0-4224-A884-607439D7D4D9}" srcOrd="0" destOrd="0" presId="urn:microsoft.com/office/officeart/2005/8/layout/list1"/>
    <dgm:cxn modelId="{81385B45-22B7-4D13-A615-18176432BFAE}" type="presOf" srcId="{4F7C19D2-AAEB-4BF6-B509-3683012D9285}" destId="{DA4AA3DF-5D53-48AE-87C7-2A99A1463F56}" srcOrd="1" destOrd="0" presId="urn:microsoft.com/office/officeart/2005/8/layout/list1"/>
    <dgm:cxn modelId="{179BA570-CB50-43B9-937B-2CE00095458C}" srcId="{AAF4FD57-B915-4B8A-BE2F-790120015EFC}" destId="{33951F6B-C94A-46F6-8A83-9D692A973447}" srcOrd="4" destOrd="0" parTransId="{3D5D9DCE-F216-444C-AAD7-E6CAC580F797}" sibTransId="{C7D8C20F-19E1-42B1-9B7A-9E4C76375F7C}"/>
    <dgm:cxn modelId="{8983BBE4-CAEC-47F8-8309-BA0DAB144CF3}" srcId="{AAF4FD57-B915-4B8A-BE2F-790120015EFC}" destId="{65AE82B2-6DB6-4336-8B23-7C064759A24C}" srcOrd="0" destOrd="0" parTransId="{1026769B-3022-4B9F-AAAD-03AE12871FD0}" sibTransId="{71CBF32E-FD3F-4A7A-844E-6C065CA163E1}"/>
    <dgm:cxn modelId="{4153F13E-D004-4CDD-B070-5EA516796FD9}" type="presParOf" srcId="{6DE17FE6-BCD0-4446-876F-251C1CDFEDBD}" destId="{29A651EF-5320-4A79-BE6C-EA867860C7A6}" srcOrd="0" destOrd="0" presId="urn:microsoft.com/office/officeart/2005/8/layout/list1"/>
    <dgm:cxn modelId="{F8DC14F7-A640-4A3F-8EDA-18D6903C6DBE}" type="presParOf" srcId="{29A651EF-5320-4A79-BE6C-EA867860C7A6}" destId="{31B61456-56F2-4925-9499-2A1C0D99E8B4}" srcOrd="0" destOrd="0" presId="urn:microsoft.com/office/officeart/2005/8/layout/list1"/>
    <dgm:cxn modelId="{F52432A1-7EA8-43D1-ADB6-749D98099E50}" type="presParOf" srcId="{29A651EF-5320-4A79-BE6C-EA867860C7A6}" destId="{58B4FFDA-4E9D-45ED-AE34-3E20EA45AEE6}" srcOrd="1" destOrd="0" presId="urn:microsoft.com/office/officeart/2005/8/layout/list1"/>
    <dgm:cxn modelId="{120C6784-B3ED-4552-A574-6D53D93AA771}" type="presParOf" srcId="{6DE17FE6-BCD0-4446-876F-251C1CDFEDBD}" destId="{4BEF15A0-F03B-4BF1-A5D0-1E2726FE2D30}" srcOrd="1" destOrd="0" presId="urn:microsoft.com/office/officeart/2005/8/layout/list1"/>
    <dgm:cxn modelId="{D46EAA79-7B88-4EC6-BBE6-4FA6B31E0793}" type="presParOf" srcId="{6DE17FE6-BCD0-4446-876F-251C1CDFEDBD}" destId="{C2315275-806F-4A77-8212-E0942D9108E1}" srcOrd="2" destOrd="0" presId="urn:microsoft.com/office/officeart/2005/8/layout/list1"/>
    <dgm:cxn modelId="{9695E110-F304-4342-9969-C6A406E84B7D}" type="presParOf" srcId="{6DE17FE6-BCD0-4446-876F-251C1CDFEDBD}" destId="{C5930A4F-ED36-4908-906B-BDB8A83B756B}" srcOrd="3" destOrd="0" presId="urn:microsoft.com/office/officeart/2005/8/layout/list1"/>
    <dgm:cxn modelId="{3320FF13-EC69-43CE-B199-1D0A79BE08DA}" type="presParOf" srcId="{6DE17FE6-BCD0-4446-876F-251C1CDFEDBD}" destId="{CDBA3B8D-21B4-45A7-A7C9-7F68235060A4}" srcOrd="4" destOrd="0" presId="urn:microsoft.com/office/officeart/2005/8/layout/list1"/>
    <dgm:cxn modelId="{FEC137D8-A929-4679-B899-00A2FEFAEC59}" type="presParOf" srcId="{CDBA3B8D-21B4-45A7-A7C9-7F68235060A4}" destId="{918942A6-347E-4C35-887B-0561CACEE005}" srcOrd="0" destOrd="0" presId="urn:microsoft.com/office/officeart/2005/8/layout/list1"/>
    <dgm:cxn modelId="{3A2654AC-150B-4614-A556-234EBA7470F4}" type="presParOf" srcId="{CDBA3B8D-21B4-45A7-A7C9-7F68235060A4}" destId="{6CA2E5D1-5D12-4EE4-AEE8-D41FB1CFC095}" srcOrd="1" destOrd="0" presId="urn:microsoft.com/office/officeart/2005/8/layout/list1"/>
    <dgm:cxn modelId="{12257B0F-4205-4789-90DB-68FB48EEF0A9}" type="presParOf" srcId="{6DE17FE6-BCD0-4446-876F-251C1CDFEDBD}" destId="{82FE55D9-EB7A-4674-9D5C-8559302430AC}" srcOrd="5" destOrd="0" presId="urn:microsoft.com/office/officeart/2005/8/layout/list1"/>
    <dgm:cxn modelId="{7A256F8F-7616-4122-A56C-F73FBE9115E1}" type="presParOf" srcId="{6DE17FE6-BCD0-4446-876F-251C1CDFEDBD}" destId="{B4867933-BEFC-4EB1-B67A-71D433B4A337}" srcOrd="6" destOrd="0" presId="urn:microsoft.com/office/officeart/2005/8/layout/list1"/>
    <dgm:cxn modelId="{392E8CCB-CCE9-4849-83A5-79B50833A090}" type="presParOf" srcId="{6DE17FE6-BCD0-4446-876F-251C1CDFEDBD}" destId="{B9ABB9C3-7FD0-4271-A879-35B145E81FD0}" srcOrd="7" destOrd="0" presId="urn:microsoft.com/office/officeart/2005/8/layout/list1"/>
    <dgm:cxn modelId="{430592EA-732E-4277-99EE-F8B09CA77F39}" type="presParOf" srcId="{6DE17FE6-BCD0-4446-876F-251C1CDFEDBD}" destId="{01A64551-3D38-4380-B031-2052485F254F}" srcOrd="8" destOrd="0" presId="urn:microsoft.com/office/officeart/2005/8/layout/list1"/>
    <dgm:cxn modelId="{8BF2EB1C-7836-41CC-87DD-8BE2A583EF4C}" type="presParOf" srcId="{01A64551-3D38-4380-B031-2052485F254F}" destId="{EC68145B-2AC0-4224-A884-607439D7D4D9}" srcOrd="0" destOrd="0" presId="urn:microsoft.com/office/officeart/2005/8/layout/list1"/>
    <dgm:cxn modelId="{308DB78A-2646-4E04-A692-34EA19EB2DD4}" type="presParOf" srcId="{01A64551-3D38-4380-B031-2052485F254F}" destId="{224ADC39-0851-486C-A6FB-A2D419022891}" srcOrd="1" destOrd="0" presId="urn:microsoft.com/office/officeart/2005/8/layout/list1"/>
    <dgm:cxn modelId="{F8B5E7EA-7A5E-4966-8935-46B0423256DA}" type="presParOf" srcId="{6DE17FE6-BCD0-4446-876F-251C1CDFEDBD}" destId="{40C54A05-E21C-4759-81A1-89677832967F}" srcOrd="9" destOrd="0" presId="urn:microsoft.com/office/officeart/2005/8/layout/list1"/>
    <dgm:cxn modelId="{AF2B2E3C-A49F-4537-914B-A610ED5EC03C}" type="presParOf" srcId="{6DE17FE6-BCD0-4446-876F-251C1CDFEDBD}" destId="{B219686F-EC1F-4163-A37A-B9A527F09F28}" srcOrd="10" destOrd="0" presId="urn:microsoft.com/office/officeart/2005/8/layout/list1"/>
    <dgm:cxn modelId="{41AA1053-0506-4D6E-80A4-0007BA3D21AC}" type="presParOf" srcId="{6DE17FE6-BCD0-4446-876F-251C1CDFEDBD}" destId="{7E4B2816-23E0-4FBC-86A4-EE8D97ECA03C}" srcOrd="11" destOrd="0" presId="urn:microsoft.com/office/officeart/2005/8/layout/list1"/>
    <dgm:cxn modelId="{388B4F29-0EAF-4A9D-B811-FFBC2AE4A9D1}" type="presParOf" srcId="{6DE17FE6-BCD0-4446-876F-251C1CDFEDBD}" destId="{A7F2B67E-2531-4B7C-B105-8F9C4D9587FB}" srcOrd="12" destOrd="0" presId="urn:microsoft.com/office/officeart/2005/8/layout/list1"/>
    <dgm:cxn modelId="{F925A1B2-04EF-4504-A494-83AC6E1CB1FD}" type="presParOf" srcId="{A7F2B67E-2531-4B7C-B105-8F9C4D9587FB}" destId="{589BBF8D-0EEE-4501-B822-AE267CBE6B8E}" srcOrd="0" destOrd="0" presId="urn:microsoft.com/office/officeart/2005/8/layout/list1"/>
    <dgm:cxn modelId="{E20AA584-D33D-40E2-8AAC-311C0DFC7BAF}" type="presParOf" srcId="{A7F2B67E-2531-4B7C-B105-8F9C4D9587FB}" destId="{AC80941D-2DA7-4868-9997-DA40E8FFEC48}" srcOrd="1" destOrd="0" presId="urn:microsoft.com/office/officeart/2005/8/layout/list1"/>
    <dgm:cxn modelId="{41A0B953-41A5-4A66-A23C-A9439B3DF9E4}" type="presParOf" srcId="{6DE17FE6-BCD0-4446-876F-251C1CDFEDBD}" destId="{0D7C4FD2-F8B7-4C3C-BEC4-8E4D9AC51D1B}" srcOrd="13" destOrd="0" presId="urn:microsoft.com/office/officeart/2005/8/layout/list1"/>
    <dgm:cxn modelId="{3E42A914-05CE-49B9-BB7A-914E530AC0E9}" type="presParOf" srcId="{6DE17FE6-BCD0-4446-876F-251C1CDFEDBD}" destId="{B5A35473-9204-483F-A429-C01A04BD54E7}" srcOrd="14" destOrd="0" presId="urn:microsoft.com/office/officeart/2005/8/layout/list1"/>
    <dgm:cxn modelId="{3E9B7012-66A2-422B-A397-41C88E8B3D73}" type="presParOf" srcId="{6DE17FE6-BCD0-4446-876F-251C1CDFEDBD}" destId="{AAE8C06B-14AE-4127-9ECE-35D802DDAD0A}" srcOrd="15" destOrd="0" presId="urn:microsoft.com/office/officeart/2005/8/layout/list1"/>
    <dgm:cxn modelId="{294E3B1B-A366-4DD0-A71A-79F2F5C27F28}" type="presParOf" srcId="{6DE17FE6-BCD0-4446-876F-251C1CDFEDBD}" destId="{7C2A382B-1B28-43CA-B4E0-20C9B211091A}" srcOrd="16" destOrd="0" presId="urn:microsoft.com/office/officeart/2005/8/layout/list1"/>
    <dgm:cxn modelId="{5733EEFB-FE5B-4B0E-A436-51BBA9E8C700}" type="presParOf" srcId="{7C2A382B-1B28-43CA-B4E0-20C9B211091A}" destId="{649A44A8-54CF-4278-A0EA-A144EE15D99C}" srcOrd="0" destOrd="0" presId="urn:microsoft.com/office/officeart/2005/8/layout/list1"/>
    <dgm:cxn modelId="{CB1BE4A9-1727-4958-9B8A-D02F1881F5A4}" type="presParOf" srcId="{7C2A382B-1B28-43CA-B4E0-20C9B211091A}" destId="{EFCD0F52-B62B-47F8-AF46-771C422C7E1C}" srcOrd="1" destOrd="0" presId="urn:microsoft.com/office/officeart/2005/8/layout/list1"/>
    <dgm:cxn modelId="{DC6180B0-4FF1-48A7-9D3C-31F28531CF4D}" type="presParOf" srcId="{6DE17FE6-BCD0-4446-876F-251C1CDFEDBD}" destId="{D30583C9-580A-4012-BBA0-EF90DF360654}" srcOrd="17" destOrd="0" presId="urn:microsoft.com/office/officeart/2005/8/layout/list1"/>
    <dgm:cxn modelId="{D82C0315-416B-408F-ADBF-B41B3ABA684D}" type="presParOf" srcId="{6DE17FE6-BCD0-4446-876F-251C1CDFEDBD}" destId="{DC323006-9D44-42A1-AB49-B4CCEEF34372}" srcOrd="18" destOrd="0" presId="urn:microsoft.com/office/officeart/2005/8/layout/list1"/>
    <dgm:cxn modelId="{98EDA62A-E2E6-4522-ACB8-C24F6AA939BB}" type="presParOf" srcId="{6DE17FE6-BCD0-4446-876F-251C1CDFEDBD}" destId="{BA91A02F-DA8F-4CB0-9B43-8A29D75EF7A4}" srcOrd="19" destOrd="0" presId="urn:microsoft.com/office/officeart/2005/8/layout/list1"/>
    <dgm:cxn modelId="{3D297D01-C033-43D1-91B5-D15FA57DFD02}" type="presParOf" srcId="{6DE17FE6-BCD0-4446-876F-251C1CDFEDBD}" destId="{0C9DF33E-3816-439B-B9AA-4A06586F9C77}" srcOrd="20" destOrd="0" presId="urn:microsoft.com/office/officeart/2005/8/layout/list1"/>
    <dgm:cxn modelId="{A7F129F4-3A60-4C61-92E3-8B4B45CA4BF6}" type="presParOf" srcId="{0C9DF33E-3816-439B-B9AA-4A06586F9C77}" destId="{DFE850CF-E684-4F35-A882-9CBF6B14A900}" srcOrd="0" destOrd="0" presId="urn:microsoft.com/office/officeart/2005/8/layout/list1"/>
    <dgm:cxn modelId="{CACCDB31-D516-4C99-BB8B-1A416837D2B3}" type="presParOf" srcId="{0C9DF33E-3816-439B-B9AA-4A06586F9C77}" destId="{DA4AA3DF-5D53-48AE-87C7-2A99A1463F56}" srcOrd="1" destOrd="0" presId="urn:microsoft.com/office/officeart/2005/8/layout/list1"/>
    <dgm:cxn modelId="{C070E272-56F0-4F25-852C-9CAD3441677E}" type="presParOf" srcId="{6DE17FE6-BCD0-4446-876F-251C1CDFEDBD}" destId="{D5B3ADDA-5B30-4496-BF4C-368C0B089C5D}" srcOrd="21" destOrd="0" presId="urn:microsoft.com/office/officeart/2005/8/layout/list1"/>
    <dgm:cxn modelId="{7D5D9606-F926-4F9E-892E-E73F20463045}" type="presParOf" srcId="{6DE17FE6-BCD0-4446-876F-251C1CDFEDBD}" destId="{BF508F7B-E7C6-4DB5-8814-F40BC60AC98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C9CF9-059A-4B72-B121-4EA82E376B21}">
      <dsp:nvSpPr>
        <dsp:cNvPr id="0" name=""/>
        <dsp:cNvSpPr/>
      </dsp:nvSpPr>
      <dsp:spPr>
        <a:xfrm rot="5400000">
          <a:off x="382841" y="1590731"/>
          <a:ext cx="1144689" cy="190473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FCBD67-EB8F-43AC-B7AC-BA9C1591779B}">
      <dsp:nvSpPr>
        <dsp:cNvPr id="0" name=""/>
        <dsp:cNvSpPr/>
      </dsp:nvSpPr>
      <dsp:spPr>
        <a:xfrm>
          <a:off x="191764" y="2159837"/>
          <a:ext cx="1719608" cy="150733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Planlı Çalış	</a:t>
          </a:r>
          <a:endParaRPr lang="tr-TR" sz="3300" kern="1200" dirty="0"/>
        </a:p>
      </dsp:txBody>
      <dsp:txXfrm>
        <a:off x="191764" y="2159837"/>
        <a:ext cx="1719608" cy="1507337"/>
      </dsp:txXfrm>
    </dsp:sp>
    <dsp:sp modelId="{49518728-E4E5-4102-B704-9D3288ACDDB3}">
      <dsp:nvSpPr>
        <dsp:cNvPr id="0" name=""/>
        <dsp:cNvSpPr/>
      </dsp:nvSpPr>
      <dsp:spPr>
        <a:xfrm>
          <a:off x="1586918" y="1450502"/>
          <a:ext cx="324454" cy="32445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E92404-DA1B-472B-AD04-156F383EDDD1}">
      <dsp:nvSpPr>
        <dsp:cNvPr id="0" name=""/>
        <dsp:cNvSpPr/>
      </dsp:nvSpPr>
      <dsp:spPr>
        <a:xfrm rot="5400000">
          <a:off x="2487978" y="1069813"/>
          <a:ext cx="1144689" cy="190473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BDCFD4-77A1-4A28-A10C-DE3487878D98}">
      <dsp:nvSpPr>
        <dsp:cNvPr id="0" name=""/>
        <dsp:cNvSpPr/>
      </dsp:nvSpPr>
      <dsp:spPr>
        <a:xfrm>
          <a:off x="2296901" y="1638919"/>
          <a:ext cx="1719608" cy="150733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Konuyu iyi öğren</a:t>
          </a:r>
          <a:endParaRPr lang="tr-TR" sz="3300" kern="1200" dirty="0"/>
        </a:p>
      </dsp:txBody>
      <dsp:txXfrm>
        <a:off x="2296901" y="1638919"/>
        <a:ext cx="1719608" cy="1507337"/>
      </dsp:txXfrm>
    </dsp:sp>
    <dsp:sp modelId="{91158819-4EAE-441D-A6DF-8F8EAA19BD7F}">
      <dsp:nvSpPr>
        <dsp:cNvPr id="0" name=""/>
        <dsp:cNvSpPr/>
      </dsp:nvSpPr>
      <dsp:spPr>
        <a:xfrm>
          <a:off x="3692054" y="929584"/>
          <a:ext cx="324454" cy="32445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9E7438-AFE5-45A2-86D6-4F27FD9DAB33}">
      <dsp:nvSpPr>
        <dsp:cNvPr id="0" name=""/>
        <dsp:cNvSpPr/>
      </dsp:nvSpPr>
      <dsp:spPr>
        <a:xfrm rot="5400000">
          <a:off x="4593114" y="548894"/>
          <a:ext cx="1144689" cy="190473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40224D-C5EE-4A37-BDE8-1FE0F1161FC7}">
      <dsp:nvSpPr>
        <dsp:cNvPr id="0" name=""/>
        <dsp:cNvSpPr/>
      </dsp:nvSpPr>
      <dsp:spPr>
        <a:xfrm>
          <a:off x="4402037" y="1118001"/>
          <a:ext cx="1719608" cy="150733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Tekrar yap</a:t>
          </a:r>
          <a:endParaRPr lang="tr-TR" sz="3300" kern="1200" dirty="0"/>
        </a:p>
      </dsp:txBody>
      <dsp:txXfrm>
        <a:off x="4402037" y="1118001"/>
        <a:ext cx="1719608" cy="1507337"/>
      </dsp:txXfrm>
    </dsp:sp>
    <dsp:sp modelId="{993FC2B9-6575-46DF-9FC3-3BFEEC7E0FC6}">
      <dsp:nvSpPr>
        <dsp:cNvPr id="0" name=""/>
        <dsp:cNvSpPr/>
      </dsp:nvSpPr>
      <dsp:spPr>
        <a:xfrm>
          <a:off x="5797191" y="408665"/>
          <a:ext cx="324454" cy="32445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15CD12-DE1A-40A6-A0CD-DBA5EC69309E}">
      <dsp:nvSpPr>
        <dsp:cNvPr id="0" name=""/>
        <dsp:cNvSpPr/>
      </dsp:nvSpPr>
      <dsp:spPr>
        <a:xfrm rot="5400000">
          <a:off x="6698251" y="27976"/>
          <a:ext cx="1144689" cy="190473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DF5414-3DC5-4B21-B722-729ADDC9022A}">
      <dsp:nvSpPr>
        <dsp:cNvPr id="0" name=""/>
        <dsp:cNvSpPr/>
      </dsp:nvSpPr>
      <dsp:spPr>
        <a:xfrm>
          <a:off x="6507174" y="597083"/>
          <a:ext cx="1719608" cy="150733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Çok soru çöz</a:t>
          </a:r>
          <a:endParaRPr lang="tr-TR" sz="3300" kern="1200" dirty="0"/>
        </a:p>
      </dsp:txBody>
      <dsp:txXfrm>
        <a:off x="6507174" y="597083"/>
        <a:ext cx="1719608" cy="15073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3C07B-B319-4F77-A0A8-C3BB0C4D27B3}">
      <dsp:nvSpPr>
        <dsp:cNvPr id="0" name=""/>
        <dsp:cNvSpPr/>
      </dsp:nvSpPr>
      <dsp:spPr>
        <a:xfrm>
          <a:off x="144049" y="0"/>
          <a:ext cx="8046323" cy="502895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E673B3-9513-4B3B-B85E-E630E1A6B53F}">
      <dsp:nvSpPr>
        <dsp:cNvPr id="0" name=""/>
        <dsp:cNvSpPr/>
      </dsp:nvSpPr>
      <dsp:spPr>
        <a:xfrm>
          <a:off x="945865" y="3739528"/>
          <a:ext cx="185065" cy="1850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D8C93-E961-4076-B207-DDAB40D4BA62}">
      <dsp:nvSpPr>
        <dsp:cNvPr id="0" name=""/>
        <dsp:cNvSpPr/>
      </dsp:nvSpPr>
      <dsp:spPr>
        <a:xfrm>
          <a:off x="1038397" y="3832061"/>
          <a:ext cx="1054068" cy="1196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062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Dersi İyi Dinleyin ve Anlamadığınız Yerleri Öğretmene Sorun</a:t>
          </a:r>
          <a:endParaRPr lang="tr-TR" sz="1300" kern="1200" dirty="0"/>
        </a:p>
      </dsp:txBody>
      <dsp:txXfrm>
        <a:off x="1038397" y="3832061"/>
        <a:ext cx="1054068" cy="1196890"/>
      </dsp:txXfrm>
    </dsp:sp>
    <dsp:sp modelId="{CE1F29AC-C993-49D1-ACEB-149181B30977}">
      <dsp:nvSpPr>
        <dsp:cNvPr id="0" name=""/>
        <dsp:cNvSpPr/>
      </dsp:nvSpPr>
      <dsp:spPr>
        <a:xfrm>
          <a:off x="1947632" y="2776987"/>
          <a:ext cx="289667" cy="2896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85E0E4-DB88-4850-9026-0CC97B72E321}">
      <dsp:nvSpPr>
        <dsp:cNvPr id="0" name=""/>
        <dsp:cNvSpPr/>
      </dsp:nvSpPr>
      <dsp:spPr>
        <a:xfrm>
          <a:off x="2092466" y="2921821"/>
          <a:ext cx="1335689" cy="2107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489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Derste Önemli Yerleri Not Edin veya Altını Çizin</a:t>
          </a:r>
          <a:endParaRPr lang="tr-TR" sz="1300" kern="1200" dirty="0"/>
        </a:p>
      </dsp:txBody>
      <dsp:txXfrm>
        <a:off x="2092466" y="2921821"/>
        <a:ext cx="1335689" cy="2107130"/>
      </dsp:txXfrm>
    </dsp:sp>
    <dsp:sp modelId="{6660D604-4067-46D8-8286-A3594C01E44C}">
      <dsp:nvSpPr>
        <dsp:cNvPr id="0" name=""/>
        <dsp:cNvSpPr/>
      </dsp:nvSpPr>
      <dsp:spPr>
        <a:xfrm>
          <a:off x="3235044" y="2009569"/>
          <a:ext cx="386223" cy="3862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0E6F45-4B5C-471D-88B4-69E233A47177}">
      <dsp:nvSpPr>
        <dsp:cNvPr id="0" name=""/>
        <dsp:cNvSpPr/>
      </dsp:nvSpPr>
      <dsp:spPr>
        <a:xfrm>
          <a:off x="3428155" y="2202680"/>
          <a:ext cx="1552940" cy="2826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652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Konuyu Öğrendikten Sonra Test Çözün</a:t>
          </a:r>
          <a:endParaRPr lang="tr-TR" sz="1300" kern="1200" dirty="0"/>
        </a:p>
      </dsp:txBody>
      <dsp:txXfrm>
        <a:off x="3428155" y="2202680"/>
        <a:ext cx="1552940" cy="2826271"/>
      </dsp:txXfrm>
    </dsp:sp>
    <dsp:sp modelId="{C8F6F6E0-EF5A-4DF7-919F-EBB9B940BD96}">
      <dsp:nvSpPr>
        <dsp:cNvPr id="0" name=""/>
        <dsp:cNvSpPr/>
      </dsp:nvSpPr>
      <dsp:spPr>
        <a:xfrm>
          <a:off x="4731660" y="1410118"/>
          <a:ext cx="498872" cy="4988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B0633-7F2E-4466-8781-7A6778E51DC5}">
      <dsp:nvSpPr>
        <dsp:cNvPr id="0" name=""/>
        <dsp:cNvSpPr/>
      </dsp:nvSpPr>
      <dsp:spPr>
        <a:xfrm>
          <a:off x="4981096" y="1659554"/>
          <a:ext cx="1609264" cy="3369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4342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Yanlış Yaptığınız Soruların doğru cevaplarını öğrenin </a:t>
          </a:r>
          <a:endParaRPr lang="tr-TR" sz="1300" kern="1200" dirty="0"/>
        </a:p>
      </dsp:txBody>
      <dsp:txXfrm>
        <a:off x="4981096" y="1659554"/>
        <a:ext cx="1609264" cy="3369397"/>
      </dsp:txXfrm>
    </dsp:sp>
    <dsp:sp modelId="{31A4998B-3A42-48C3-A5A9-7791413FE91E}">
      <dsp:nvSpPr>
        <dsp:cNvPr id="0" name=""/>
        <dsp:cNvSpPr/>
      </dsp:nvSpPr>
      <dsp:spPr>
        <a:xfrm>
          <a:off x="6272531" y="1009813"/>
          <a:ext cx="635659" cy="635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BEE44-1074-4014-94E4-B69FD4528584}">
      <dsp:nvSpPr>
        <dsp:cNvPr id="0" name=""/>
        <dsp:cNvSpPr/>
      </dsp:nvSpPr>
      <dsp:spPr>
        <a:xfrm>
          <a:off x="6590360" y="1327643"/>
          <a:ext cx="1609264" cy="3701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6823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 Testlerde Yanlış Sayınız Fazla İse konuyu tekrar çalışın</a:t>
          </a:r>
          <a:endParaRPr lang="tr-TR" sz="1300" kern="1200" dirty="0"/>
        </a:p>
      </dsp:txBody>
      <dsp:txXfrm>
        <a:off x="6590360" y="1327643"/>
        <a:ext cx="1609264" cy="37013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15275-806F-4A77-8212-E0942D9108E1}">
      <dsp:nvSpPr>
        <dsp:cNvPr id="0" name=""/>
        <dsp:cNvSpPr/>
      </dsp:nvSpPr>
      <dsp:spPr>
        <a:xfrm>
          <a:off x="0" y="860588"/>
          <a:ext cx="8064896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B4FFDA-4E9D-45ED-AE34-3E20EA45AEE6}">
      <dsp:nvSpPr>
        <dsp:cNvPr id="0" name=""/>
        <dsp:cNvSpPr/>
      </dsp:nvSpPr>
      <dsp:spPr>
        <a:xfrm>
          <a:off x="403244" y="683468"/>
          <a:ext cx="5645427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Çalışma kartları hazırlayın. Çalışma kartları yazmak hatırlamanıza yardım edecek ve bu şekilde kendi kendinizi sınav yapabileceksiniz.</a:t>
          </a:r>
          <a:endParaRPr lang="tr-TR" sz="1200" kern="1200" dirty="0"/>
        </a:p>
      </dsp:txBody>
      <dsp:txXfrm>
        <a:off x="420537" y="700761"/>
        <a:ext cx="5610841" cy="319654"/>
      </dsp:txXfrm>
    </dsp:sp>
    <dsp:sp modelId="{B4867933-BEFC-4EB1-B67A-71D433B4A337}">
      <dsp:nvSpPr>
        <dsp:cNvPr id="0" name=""/>
        <dsp:cNvSpPr/>
      </dsp:nvSpPr>
      <dsp:spPr>
        <a:xfrm>
          <a:off x="0" y="1404908"/>
          <a:ext cx="8064896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A2E5D1-5D12-4EE4-AEE8-D41FB1CFC095}">
      <dsp:nvSpPr>
        <dsp:cNvPr id="0" name=""/>
        <dsp:cNvSpPr/>
      </dsp:nvSpPr>
      <dsp:spPr>
        <a:xfrm>
          <a:off x="403244" y="1227788"/>
          <a:ext cx="5645427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Birisine konuyu öğretmeyi önerin. Örneğin, eğer küçük kız kardeşiniz fen bilimini seviyorsa, ona fizik sınavı için çalışmanız gereken kavramları açıklamayı önerin</a:t>
          </a:r>
          <a:endParaRPr lang="tr-TR" sz="1200" kern="1200" dirty="0"/>
        </a:p>
      </dsp:txBody>
      <dsp:txXfrm>
        <a:off x="420537" y="1245081"/>
        <a:ext cx="5610841" cy="319654"/>
      </dsp:txXfrm>
    </dsp:sp>
    <dsp:sp modelId="{B219686F-EC1F-4163-A37A-B9A527F09F28}">
      <dsp:nvSpPr>
        <dsp:cNvPr id="0" name=""/>
        <dsp:cNvSpPr/>
      </dsp:nvSpPr>
      <dsp:spPr>
        <a:xfrm>
          <a:off x="0" y="1949228"/>
          <a:ext cx="8064896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4ADC39-0851-486C-A6FB-A2D419022891}">
      <dsp:nvSpPr>
        <dsp:cNvPr id="0" name=""/>
        <dsp:cNvSpPr/>
      </dsp:nvSpPr>
      <dsp:spPr>
        <a:xfrm>
          <a:off x="403244" y="1772108"/>
          <a:ext cx="5645427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Çalışma notlarını renklerle kodlayın ve kavramları hatırlamanıza yardım edecek şekiller ve resimler çizin.</a:t>
          </a:r>
          <a:endParaRPr lang="tr-TR" sz="1200" kern="1200" dirty="0"/>
        </a:p>
      </dsp:txBody>
      <dsp:txXfrm>
        <a:off x="420537" y="1789401"/>
        <a:ext cx="5610841" cy="319654"/>
      </dsp:txXfrm>
    </dsp:sp>
    <dsp:sp modelId="{B5A35473-9204-483F-A429-C01A04BD54E7}">
      <dsp:nvSpPr>
        <dsp:cNvPr id="0" name=""/>
        <dsp:cNvSpPr/>
      </dsp:nvSpPr>
      <dsp:spPr>
        <a:xfrm>
          <a:off x="0" y="2493547"/>
          <a:ext cx="8064896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0941D-2DA7-4868-9997-DA40E8FFEC48}">
      <dsp:nvSpPr>
        <dsp:cNvPr id="0" name=""/>
        <dsp:cNvSpPr/>
      </dsp:nvSpPr>
      <dsp:spPr>
        <a:xfrm>
          <a:off x="403244" y="2316428"/>
          <a:ext cx="5645427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Dersin bütün önemli konularını kapsayan bir sınav hazırlayın. Sonra istekli bir kurbanı (arkadaş, ebeveyn, kardeş) sınav yapın ve neler yaptıklarını görün</a:t>
          </a:r>
          <a:endParaRPr lang="tr-TR" sz="1200" kern="1200" dirty="0"/>
        </a:p>
      </dsp:txBody>
      <dsp:txXfrm>
        <a:off x="420537" y="2333721"/>
        <a:ext cx="5610841" cy="319654"/>
      </dsp:txXfrm>
    </dsp:sp>
    <dsp:sp modelId="{DC323006-9D44-42A1-AB49-B4CCEEF34372}">
      <dsp:nvSpPr>
        <dsp:cNvPr id="0" name=""/>
        <dsp:cNvSpPr/>
      </dsp:nvSpPr>
      <dsp:spPr>
        <a:xfrm>
          <a:off x="0" y="3037867"/>
          <a:ext cx="8064896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D0F52-B62B-47F8-AF46-771C422C7E1C}">
      <dsp:nvSpPr>
        <dsp:cNvPr id="0" name=""/>
        <dsp:cNvSpPr/>
      </dsp:nvSpPr>
      <dsp:spPr>
        <a:xfrm>
          <a:off x="403244" y="2860747"/>
          <a:ext cx="5645427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Çalışırken, her konu için anahtar sözcükler ve sorular belirleyin. Böylece çalıştıklarınızı anlamlandırma ve örgütlemede daha başarılı olursunuz</a:t>
          </a:r>
          <a:endParaRPr lang="tr-TR" sz="1200" kern="1200" dirty="0"/>
        </a:p>
      </dsp:txBody>
      <dsp:txXfrm>
        <a:off x="420537" y="2878040"/>
        <a:ext cx="5610841" cy="319654"/>
      </dsp:txXfrm>
    </dsp:sp>
    <dsp:sp modelId="{BF508F7B-E7C6-4DB5-8814-F40BC60AC98E}">
      <dsp:nvSpPr>
        <dsp:cNvPr id="0" name=""/>
        <dsp:cNvSpPr/>
      </dsp:nvSpPr>
      <dsp:spPr>
        <a:xfrm>
          <a:off x="0" y="3582188"/>
          <a:ext cx="8064896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4AA3DF-5D53-48AE-87C7-2A99A1463F56}">
      <dsp:nvSpPr>
        <dsp:cNvPr id="0" name=""/>
        <dsp:cNvSpPr/>
      </dsp:nvSpPr>
      <dsp:spPr>
        <a:xfrm>
          <a:off x="403244" y="3405067"/>
          <a:ext cx="5645427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Ders çalışmaya odaklanmak için spor ve nefes egzersizleri yapın</a:t>
          </a:r>
          <a:endParaRPr lang="tr-TR" sz="1200" kern="1200" dirty="0"/>
        </a:p>
      </dsp:txBody>
      <dsp:txXfrm>
        <a:off x="420537" y="3422360"/>
        <a:ext cx="5610841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8AD88-800B-4EED-ABFD-856463DA520D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CBEC4-8BA5-4A1B-8244-BF5E8E473D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2567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92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A23720DD-5B6D-40BF-8493-A6B52D484E6B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VERİMLİ DERS ÇALIŞMA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006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farklI</a:t>
            </a:r>
            <a:r>
              <a:rPr lang="tr-TR" dirty="0" smtClean="0"/>
              <a:t> yöntemler </a:t>
            </a:r>
            <a:r>
              <a:rPr lang="tr-TR" dirty="0" err="1" smtClean="0"/>
              <a:t>KullanIN</a:t>
            </a:r>
            <a:endParaRPr lang="tr-TR" dirty="0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295672701"/>
              </p:ext>
            </p:extLst>
          </p:nvPr>
        </p:nvGraphicFramePr>
        <p:xfrm>
          <a:off x="539552" y="1772816"/>
          <a:ext cx="8064896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5588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67744" y="1628800"/>
            <a:ext cx="4361656" cy="2952328"/>
          </a:xfrm>
        </p:spPr>
        <p:txBody>
          <a:bodyPr/>
          <a:lstStyle/>
          <a:p>
            <a:r>
              <a:rPr lang="tr-TR" dirty="0" smtClean="0"/>
              <a:t>SABIRLA DİNLEDİĞİNİZ İÇİN TEŞEKKÜR EDERİM.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868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Verimli çalışma, sonradan öğrenilebilen ve geliştirilebilen bir beceridir. Aşağıda bu beceriyi kazanmak için bazı </a:t>
            </a:r>
            <a:r>
              <a:rPr lang="tr-TR" dirty="0" smtClean="0"/>
              <a:t>ipuçlarından bahsedeceğiz.</a:t>
            </a:r>
          </a:p>
          <a:p>
            <a:endParaRPr lang="tr-TR" dirty="0"/>
          </a:p>
          <a:p>
            <a:r>
              <a:rPr lang="tr-TR" dirty="0" smtClean="0"/>
              <a:t>HAZIRSAK BAŞLAYALIM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32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1 - Çalışmaya </a:t>
            </a:r>
            <a:r>
              <a:rPr lang="tr-TR" dirty="0"/>
              <a:t>Başlamak</a:t>
            </a:r>
          </a:p>
          <a:p>
            <a:pPr marL="0" indent="0">
              <a:buNone/>
            </a:pPr>
            <a:r>
              <a:rPr lang="tr-TR" dirty="0" smtClean="0"/>
              <a:t>       </a:t>
            </a:r>
          </a:p>
          <a:p>
            <a:pPr marL="0" indent="0">
              <a:buNone/>
            </a:pPr>
            <a:r>
              <a:rPr lang="tr-TR" dirty="0" smtClean="0"/>
              <a:t>  2 - Çalışmayı </a:t>
            </a:r>
            <a:r>
              <a:rPr lang="tr-TR" dirty="0"/>
              <a:t>Devam Ettirmek</a:t>
            </a:r>
          </a:p>
          <a:p>
            <a:pPr marL="0" indent="0">
              <a:buNone/>
            </a:pPr>
            <a:r>
              <a:rPr lang="tr-TR" dirty="0" smtClean="0"/>
              <a:t>                              </a:t>
            </a:r>
          </a:p>
          <a:p>
            <a:pPr marL="0" indent="0">
              <a:buNone/>
            </a:pPr>
            <a:r>
              <a:rPr lang="tr-TR" dirty="0" smtClean="0"/>
              <a:t>   3 - Daha </a:t>
            </a:r>
            <a:r>
              <a:rPr lang="tr-TR" dirty="0"/>
              <a:t>İyi Öğrenmek</a:t>
            </a:r>
          </a:p>
          <a:p>
            <a:pPr marL="0" indent="0">
              <a:buNone/>
            </a:pPr>
            <a:r>
              <a:rPr lang="tr-TR" dirty="0" smtClean="0"/>
              <a:t>                                    </a:t>
            </a:r>
          </a:p>
          <a:p>
            <a:pPr marL="0" indent="0">
              <a:buNone/>
            </a:pPr>
            <a:r>
              <a:rPr lang="tr-TR" dirty="0" smtClean="0"/>
              <a:t>   4 - Zamanı </a:t>
            </a:r>
            <a:r>
              <a:rPr lang="tr-TR" dirty="0"/>
              <a:t>Verimli Kullanmak</a:t>
            </a:r>
          </a:p>
          <a:p>
            <a:pPr marL="0" indent="0">
              <a:buNone/>
            </a:pPr>
            <a:r>
              <a:rPr lang="tr-TR" dirty="0" smtClean="0"/>
              <a:t>                                            </a:t>
            </a:r>
          </a:p>
          <a:p>
            <a:pPr marL="0" indent="0">
              <a:buNone/>
            </a:pPr>
            <a:r>
              <a:rPr lang="tr-TR" dirty="0" smtClean="0"/>
              <a:t>    5 - Unutmamak </a:t>
            </a:r>
            <a:r>
              <a:rPr lang="tr-TR" dirty="0"/>
              <a:t>İçin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Neden Verimli Çalışmalıyız?</a:t>
            </a:r>
          </a:p>
        </p:txBody>
      </p:sp>
    </p:spTree>
    <p:extLst>
      <p:ext uri="{BB962C8B-B14F-4D97-AF65-F5344CB8AC3E}">
        <p14:creationId xmlns:p14="http://schemas.microsoft.com/office/powerpoint/2010/main" val="28952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47003640"/>
              </p:ext>
            </p:extLst>
          </p:nvPr>
        </p:nvGraphicFramePr>
        <p:xfrm>
          <a:off x="457200" y="2020824"/>
          <a:ext cx="8229600" cy="4075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VERİMLİ ÇALIŞMANIN BASAMAKLARI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932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5" name="Başlık 2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tr-TR" dirty="0" err="1" smtClean="0"/>
              <a:t>PlanlI</a:t>
            </a:r>
            <a:r>
              <a:rPr lang="tr-TR" dirty="0" smtClean="0"/>
              <a:t> </a:t>
            </a:r>
            <a:r>
              <a:rPr lang="tr-TR" dirty="0" err="1" smtClean="0"/>
              <a:t>çalIştIğInda</a:t>
            </a:r>
            <a:r>
              <a:rPr lang="tr-TR" dirty="0" smtClean="0"/>
              <a:t>..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085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Konuyu iyi öğren</a:t>
            </a: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102753455"/>
              </p:ext>
            </p:extLst>
          </p:nvPr>
        </p:nvGraphicFramePr>
        <p:xfrm>
          <a:off x="323528" y="1772816"/>
          <a:ext cx="8352928" cy="502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818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3768" y="620688"/>
            <a:ext cx="4114800" cy="701040"/>
          </a:xfrm>
        </p:spPr>
        <p:txBody>
          <a:bodyPr/>
          <a:lstStyle/>
          <a:p>
            <a:r>
              <a:rPr lang="tr-TR" dirty="0" smtClean="0"/>
              <a:t>Tekrar </a:t>
            </a:r>
            <a:r>
              <a:rPr lang="tr-TR" dirty="0" err="1" smtClean="0"/>
              <a:t>yapIn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971600" y="1763524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/>
          </a:p>
          <a:p>
            <a:r>
              <a:rPr lang="tr-TR" dirty="0" smtClean="0"/>
              <a:t>Günlük</a:t>
            </a:r>
            <a:r>
              <a:rPr lang="tr-TR" dirty="0"/>
              <a:t>, Haftalık ve Aylık düzenli tekrarlar </a:t>
            </a:r>
            <a:r>
              <a:rPr lang="tr-TR" dirty="0" smtClean="0"/>
              <a:t> yapın. 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548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514602" y="908720"/>
            <a:ext cx="38064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Tekrar Yapmadığınızda</a:t>
            </a:r>
          </a:p>
        </p:txBody>
      </p:sp>
    </p:spTree>
    <p:extLst>
      <p:ext uri="{BB962C8B-B14F-4D97-AF65-F5344CB8AC3E}">
        <p14:creationId xmlns:p14="http://schemas.microsoft.com/office/powerpoint/2010/main" val="49097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Soru/Test  </a:t>
            </a:r>
            <a:r>
              <a:rPr lang="tr-TR" sz="4400" b="1" dirty="0" smtClean="0"/>
              <a:t>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983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0"/>
      <p:bldP spid="22" grpId="0"/>
      <p:bldP spid="24" grpId="0" animBg="1"/>
      <p:bldP spid="25" grpId="0" animBg="1"/>
      <p:bldP spid="26" grpId="0" animBg="1"/>
      <p:bldP spid="27" grpId="0"/>
      <p:bldP spid="29" grpId="0"/>
      <p:bldP spid="29" grpId="1"/>
      <p:bldP spid="3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FFFFFF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74</TotalTime>
  <Words>400</Words>
  <Application>Microsoft Office PowerPoint</Application>
  <PresentationFormat>Ekran Gösterisi (4:3)</PresentationFormat>
  <Paragraphs>86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BlackTie</vt:lpstr>
      <vt:lpstr>VERİMLİ DERS ÇALIŞMA</vt:lpstr>
      <vt:lpstr>PowerPoint Sunusu</vt:lpstr>
      <vt:lpstr>Neden Verimli Çalışmalıyız?</vt:lpstr>
      <vt:lpstr>VERİMLİ ÇALIŞMANIN BASAMAKLARI </vt:lpstr>
      <vt:lpstr>PlanlI çalIştIğInda.. </vt:lpstr>
      <vt:lpstr>Konuyu iyi öğren</vt:lpstr>
      <vt:lpstr>Tekrar yapIn</vt:lpstr>
      <vt:lpstr>PowerPoint Sunusu</vt:lpstr>
      <vt:lpstr>PowerPoint Sunusu</vt:lpstr>
      <vt:lpstr>farklI yöntemler KullanIN</vt:lpstr>
      <vt:lpstr>SABIRLA DİNLEDİĞİNİZ İÇİN TEŞEKKÜR EDERİM.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VERİMLİ DERS ÇALIŞMA</dc:title>
  <dc:creator>imge</dc:creator>
  <cp:lastModifiedBy>Microsoft</cp:lastModifiedBy>
  <cp:revision>8</cp:revision>
  <dcterms:created xsi:type="dcterms:W3CDTF">2020-10-06T18:27:05Z</dcterms:created>
  <dcterms:modified xsi:type="dcterms:W3CDTF">2020-10-06T20:33:56Z</dcterms:modified>
</cp:coreProperties>
</file>