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16866-68E1-4DC3-9839-879F80B660BA}" type="datetimeFigureOut">
              <a:rPr lang="tr-TR" smtClean="0"/>
              <a:pPr/>
              <a:t>03.11.2020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B5B97-9682-4896-AACD-2A004EA5121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ayt Görüntüsü Yer Tutucusu 1"/>
          <p:cNvSpPr>
            <a:spLocks noGrp="1" noRot="1" noChangeAspect="1" noTextEdit="1"/>
          </p:cNvSpPr>
          <p:nvPr>
            <p:ph type="sldImg"/>
          </p:nvPr>
        </p:nvSpPr>
        <p:spPr>
          <a:ln>
            <a:headEnd/>
            <a:tailEnd/>
          </a:ln>
        </p:spPr>
      </p:sp>
      <p:sp>
        <p:nvSpPr>
          <p:cNvPr id="110595" name="Not Yer Tutucusu 2"/>
          <p:cNvSpPr txBox="1">
            <a:spLocks noGrp="1" noChangeArrowheads="1"/>
          </p:cNvSpPr>
          <p:nvPr>
            <p:ph type="body" idx="1"/>
          </p:nvPr>
        </p:nvSpPr>
        <p:spPr>
          <a:ln/>
        </p:spPr>
        <p:txBody>
          <a:bodyPr/>
          <a:lstStyle/>
          <a:p>
            <a:pPr eaLnBrk="1" hangingPunct="1">
              <a:buSzPts val="1400"/>
              <a:buFont typeface="Arial" pitchFamily="34" charset="0"/>
              <a:buChar char="●"/>
            </a:pPr>
            <a:endParaRPr lang="tr-TR" sz="110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ayt Görüntüsü Yer Tutucusu 1"/>
          <p:cNvSpPr>
            <a:spLocks noGrp="1" noRot="1" noChangeAspect="1" noTextEdit="1"/>
          </p:cNvSpPr>
          <p:nvPr>
            <p:ph type="sldImg"/>
          </p:nvPr>
        </p:nvSpPr>
        <p:spPr>
          <a:ln>
            <a:headEnd/>
            <a:tailEnd/>
          </a:ln>
        </p:spPr>
      </p:sp>
      <p:sp>
        <p:nvSpPr>
          <p:cNvPr id="119811" name="Not Yer Tutucusu 2"/>
          <p:cNvSpPr txBox="1">
            <a:spLocks noGrp="1" noChangeArrowheads="1"/>
          </p:cNvSpPr>
          <p:nvPr>
            <p:ph type="body" idx="1"/>
          </p:nvPr>
        </p:nvSpPr>
        <p:spPr>
          <a:ln/>
        </p:spPr>
        <p:txBody>
          <a:bodyPr/>
          <a:lstStyle/>
          <a:p>
            <a:pPr eaLnBrk="1" hangingPunct="1">
              <a:buSzPts val="1400"/>
              <a:buFont typeface="Arial" pitchFamily="34" charset="0"/>
              <a:buChar char="●"/>
            </a:pPr>
            <a:r>
              <a:rPr lang="tr-TR" sz="1100" smtClean="0">
                <a:latin typeface="Arial" pitchFamily="34" charset="0"/>
                <a:cs typeface="Arial" pitchFamily="34" charset="0"/>
              </a:rPr>
              <a:t>Uygulayıcı tarafından öğrencilerden yanıtlar alınır, tahtaya yazılır.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Google Shape;447;g35ed75ccf_0134:notes"/>
          <p:cNvSpPr>
            <a:spLocks noGrp="1" noRot="1" noChangeAspect="1" noTextEdit="1"/>
          </p:cNvSpPr>
          <p:nvPr>
            <p:ph type="sldImg" idx="2"/>
          </p:nvPr>
        </p:nvSpPr>
        <p:spPr>
          <a:noFill/>
          <a:ln>
            <a:headEnd/>
            <a:tailEnd/>
          </a:ln>
        </p:spPr>
      </p:sp>
      <p:sp>
        <p:nvSpPr>
          <p:cNvPr id="120835" name="Google Shape;448;g35ed75ccf_0134:notes"/>
          <p:cNvSpPr txBox="1">
            <a:spLocks noGrp="1" noChangeArrowheads="1"/>
          </p:cNvSpPr>
          <p:nvPr>
            <p:ph type="body" idx="1"/>
          </p:nvPr>
        </p:nvSpPr>
        <p:spPr>
          <a:ln/>
        </p:spPr>
        <p:txBody>
          <a:bodyPr/>
          <a:lstStyle/>
          <a:p>
            <a:pPr marL="0" indent="0" eaLnBrk="1" hangingPunct="1">
              <a:buSzPts val="1400"/>
            </a:pPr>
            <a:endParaRPr lang="tr-TR" sz="110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Google Shape;447;g35ed75ccf_0134:notes"/>
          <p:cNvSpPr>
            <a:spLocks noGrp="1" noRot="1" noChangeAspect="1" noTextEdit="1"/>
          </p:cNvSpPr>
          <p:nvPr>
            <p:ph type="sldImg" idx="2"/>
          </p:nvPr>
        </p:nvSpPr>
        <p:spPr>
          <a:noFill/>
          <a:ln>
            <a:headEnd/>
            <a:tailEnd/>
          </a:ln>
        </p:spPr>
      </p:sp>
      <p:sp>
        <p:nvSpPr>
          <p:cNvPr id="121859" name="Google Shape;448;g35ed75ccf_0134:notes"/>
          <p:cNvSpPr txBox="1">
            <a:spLocks noGrp="1" noChangeArrowheads="1"/>
          </p:cNvSpPr>
          <p:nvPr>
            <p:ph type="body" idx="1"/>
          </p:nvPr>
        </p:nvSpPr>
        <p:spPr>
          <a:ln/>
        </p:spPr>
        <p:txBody>
          <a:bodyPr/>
          <a:lstStyle/>
          <a:p>
            <a:pPr marL="0" indent="0" eaLnBrk="1" hangingPunct="1">
              <a:buSzPts val="1400"/>
            </a:pPr>
            <a:endParaRPr lang="tr-TR" sz="110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ayt Görüntüsü Yer Tutucusu 1"/>
          <p:cNvSpPr>
            <a:spLocks noGrp="1" noRot="1" noChangeAspect="1" noTextEdit="1"/>
          </p:cNvSpPr>
          <p:nvPr>
            <p:ph type="sldImg"/>
          </p:nvPr>
        </p:nvSpPr>
        <p:spPr>
          <a:ln>
            <a:headEnd/>
            <a:tailEnd/>
          </a:ln>
        </p:spPr>
      </p:sp>
      <p:sp>
        <p:nvSpPr>
          <p:cNvPr id="111619" name="Not Yer Tutucusu 2"/>
          <p:cNvSpPr txBox="1">
            <a:spLocks noGrp="1" noChangeArrowheads="1"/>
          </p:cNvSpPr>
          <p:nvPr>
            <p:ph type="body" idx="1"/>
          </p:nvPr>
        </p:nvSpPr>
        <p:spPr>
          <a:ln/>
        </p:spPr>
        <p:txBody>
          <a:bodyPr/>
          <a:lstStyle/>
          <a:p>
            <a:pPr eaLnBrk="1" hangingPunct="1">
              <a:buSzPts val="1400"/>
              <a:buFont typeface="Arial" pitchFamily="34" charset="0"/>
              <a:buChar char="●"/>
            </a:pPr>
            <a:endParaRPr lang="tr-TR" sz="110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Google Shape;236;g35ed75ccf_015:notes"/>
          <p:cNvSpPr>
            <a:spLocks noGrp="1" noRot="1" noChangeAspect="1" noTextEdit="1"/>
          </p:cNvSpPr>
          <p:nvPr>
            <p:ph type="sldImg" idx="2"/>
          </p:nvPr>
        </p:nvSpPr>
        <p:spPr>
          <a:noFill/>
          <a:ln>
            <a:headEnd/>
            <a:tailEnd/>
          </a:ln>
        </p:spPr>
      </p:sp>
      <p:sp>
        <p:nvSpPr>
          <p:cNvPr id="112643" name="Google Shape;237;g35ed75ccf_015:notes"/>
          <p:cNvSpPr txBox="1">
            <a:spLocks noGrp="1" noChangeArrowheads="1"/>
          </p:cNvSpPr>
          <p:nvPr>
            <p:ph type="body" idx="1"/>
          </p:nvPr>
        </p:nvSpPr>
        <p:spPr>
          <a:ln/>
        </p:spPr>
        <p:txBody>
          <a:bodyPr/>
          <a:lstStyle/>
          <a:p>
            <a:pPr marL="0" indent="0" eaLnBrk="1" hangingPunct="1">
              <a:buSzPts val="1400"/>
            </a:pPr>
            <a:r>
              <a:rPr lang="tr-TR" sz="1100" smtClean="0">
                <a:latin typeface="Arial" pitchFamily="34" charset="0"/>
                <a:cs typeface="Arial" pitchFamily="34" charset="0"/>
              </a:rPr>
              <a:t>Uygulayıcı Soru-cevap olarak öğrencilere soruları yöneltir, cevapları alır.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Google Shape;236;g35ed75ccf_015:notes"/>
          <p:cNvSpPr>
            <a:spLocks noGrp="1" noRot="1" noChangeAspect="1" noTextEdit="1"/>
          </p:cNvSpPr>
          <p:nvPr>
            <p:ph type="sldImg" idx="2"/>
          </p:nvPr>
        </p:nvSpPr>
        <p:spPr>
          <a:noFill/>
          <a:ln>
            <a:headEnd/>
            <a:tailEnd/>
          </a:ln>
        </p:spPr>
      </p:sp>
      <p:sp>
        <p:nvSpPr>
          <p:cNvPr id="113667" name="Google Shape;237;g35ed75ccf_015:notes"/>
          <p:cNvSpPr txBox="1">
            <a:spLocks noGrp="1" noChangeArrowheads="1"/>
          </p:cNvSpPr>
          <p:nvPr>
            <p:ph type="body" idx="1"/>
          </p:nvPr>
        </p:nvSpPr>
        <p:spPr>
          <a:ln/>
        </p:spPr>
        <p:txBody>
          <a:bodyPr/>
          <a:lstStyle/>
          <a:p>
            <a:pPr marL="0" indent="0" eaLnBrk="1" hangingPunct="1">
              <a:buSzPts val="1400"/>
            </a:pPr>
            <a:r>
              <a:rPr lang="tr-TR" sz="1100" smtClean="0">
                <a:latin typeface="Arial" pitchFamily="34" charset="0"/>
                <a:cs typeface="Arial" pitchFamily="34" charset="0"/>
              </a:rPr>
              <a:t>Duygusal Şiddet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Google Shape;236;g35ed75ccf_015:notes"/>
          <p:cNvSpPr>
            <a:spLocks noGrp="1" noRot="1" noChangeAspect="1" noTextEdit="1"/>
          </p:cNvSpPr>
          <p:nvPr>
            <p:ph type="sldImg" idx="2"/>
          </p:nvPr>
        </p:nvSpPr>
        <p:spPr>
          <a:noFill/>
          <a:ln>
            <a:headEnd/>
            <a:tailEnd/>
          </a:ln>
        </p:spPr>
      </p:sp>
      <p:sp>
        <p:nvSpPr>
          <p:cNvPr id="114691" name="Google Shape;237;g35ed75ccf_015:notes"/>
          <p:cNvSpPr txBox="1">
            <a:spLocks noGrp="1" noChangeArrowheads="1"/>
          </p:cNvSpPr>
          <p:nvPr>
            <p:ph type="body" idx="1"/>
          </p:nvPr>
        </p:nvSpPr>
        <p:spPr>
          <a:ln/>
        </p:spPr>
        <p:txBody>
          <a:bodyPr/>
          <a:lstStyle/>
          <a:p>
            <a:pPr marL="0" indent="0" eaLnBrk="1" hangingPunct="1">
              <a:buSzPts val="1400"/>
            </a:pPr>
            <a:r>
              <a:rPr lang="tr-TR" sz="1100" smtClean="0">
                <a:latin typeface="Arial" pitchFamily="34" charset="0"/>
                <a:cs typeface="Arial" pitchFamily="34" charset="0"/>
              </a:rPr>
              <a:t>Cinsel Şiddet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Google Shape;236;g35ed75ccf_015:notes"/>
          <p:cNvSpPr>
            <a:spLocks noGrp="1" noRot="1" noChangeAspect="1" noTextEdit="1"/>
          </p:cNvSpPr>
          <p:nvPr>
            <p:ph type="sldImg" idx="2"/>
          </p:nvPr>
        </p:nvSpPr>
        <p:spPr>
          <a:noFill/>
          <a:ln>
            <a:headEnd/>
            <a:tailEnd/>
          </a:ln>
        </p:spPr>
      </p:sp>
      <p:sp>
        <p:nvSpPr>
          <p:cNvPr id="115715" name="Google Shape;237;g35ed75ccf_015:notes"/>
          <p:cNvSpPr txBox="1">
            <a:spLocks noGrp="1" noChangeArrowheads="1"/>
          </p:cNvSpPr>
          <p:nvPr>
            <p:ph type="body" idx="1"/>
          </p:nvPr>
        </p:nvSpPr>
        <p:spPr>
          <a:ln/>
        </p:spPr>
        <p:txBody>
          <a:bodyPr/>
          <a:lstStyle/>
          <a:p>
            <a:pPr marL="0" indent="0" eaLnBrk="1" hangingPunct="1">
              <a:buSzPts val="1400"/>
            </a:pPr>
            <a:r>
              <a:rPr lang="tr-TR" sz="1100" smtClean="0">
                <a:latin typeface="Times New Roman" pitchFamily="18" charset="0"/>
                <a:cs typeface="Times New Roman" pitchFamily="18" charset="0"/>
              </a:rPr>
              <a:t>Fiziksel şiddet</a:t>
            </a:r>
          </a:p>
          <a:p>
            <a:pPr marL="0" indent="0" eaLnBrk="1" hangingPunct="1">
              <a:buSzPts val="1400"/>
            </a:pPr>
            <a:r>
              <a:rPr lang="tr-TR" sz="1100" smtClean="0">
                <a:latin typeface="Times New Roman" pitchFamily="18" charset="0"/>
                <a:cs typeface="Times New Roman" pitchFamily="18" charset="0"/>
              </a:rPr>
              <a:t>Ekonomik şiddet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Google Shape;236;g35ed75ccf_015:notes"/>
          <p:cNvSpPr>
            <a:spLocks noGrp="1" noRot="1" noChangeAspect="1" noTextEdit="1"/>
          </p:cNvSpPr>
          <p:nvPr>
            <p:ph type="sldImg" idx="2"/>
          </p:nvPr>
        </p:nvSpPr>
        <p:spPr>
          <a:noFill/>
          <a:ln>
            <a:headEnd/>
            <a:tailEnd/>
          </a:ln>
        </p:spPr>
      </p:sp>
      <p:sp>
        <p:nvSpPr>
          <p:cNvPr id="116739" name="Google Shape;237;g35ed75ccf_015:notes"/>
          <p:cNvSpPr txBox="1">
            <a:spLocks noGrp="1" noChangeArrowheads="1"/>
          </p:cNvSpPr>
          <p:nvPr>
            <p:ph type="body" idx="1"/>
          </p:nvPr>
        </p:nvSpPr>
        <p:spPr>
          <a:ln/>
        </p:spPr>
        <p:txBody>
          <a:bodyPr/>
          <a:lstStyle/>
          <a:p>
            <a:pPr eaLnBrk="1" hangingPunct="1">
              <a:buSzPts val="1400"/>
              <a:buFont typeface="Arial" pitchFamily="34" charset="0"/>
              <a:buChar char="●"/>
            </a:pPr>
            <a:r>
              <a:rPr lang="tr-TR" sz="1100" smtClean="0">
                <a:latin typeface="Arial" pitchFamily="34" charset="0"/>
                <a:cs typeface="Arial" pitchFamily="34" charset="0"/>
              </a:rPr>
              <a:t>Sanal/Siber  şiddet</a:t>
            </a:r>
          </a:p>
          <a:p>
            <a:pPr eaLnBrk="1" hangingPunct="1">
              <a:buSzPts val="1400"/>
              <a:buFont typeface="Arial" pitchFamily="34" charset="0"/>
              <a:buChar char="●"/>
            </a:pPr>
            <a:r>
              <a:rPr lang="tr-TR" sz="1100" smtClean="0">
                <a:latin typeface="Arial" pitchFamily="34" charset="0"/>
                <a:cs typeface="Arial" pitchFamily="34" charset="0"/>
              </a:rPr>
              <a:t>Cinsel şiddet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Google Shape;236;g35ed75ccf_015:notes"/>
          <p:cNvSpPr>
            <a:spLocks noGrp="1" noRot="1" noChangeAspect="1" noTextEdit="1"/>
          </p:cNvSpPr>
          <p:nvPr>
            <p:ph type="sldImg" idx="2"/>
          </p:nvPr>
        </p:nvSpPr>
        <p:spPr>
          <a:noFill/>
          <a:ln>
            <a:headEnd/>
            <a:tailEnd/>
          </a:ln>
        </p:spPr>
      </p:sp>
      <p:sp>
        <p:nvSpPr>
          <p:cNvPr id="117763" name="Google Shape;237;g35ed75ccf_015:notes"/>
          <p:cNvSpPr txBox="1">
            <a:spLocks noGrp="1" noChangeArrowheads="1"/>
          </p:cNvSpPr>
          <p:nvPr>
            <p:ph type="body" idx="1"/>
          </p:nvPr>
        </p:nvSpPr>
        <p:spPr>
          <a:ln/>
        </p:spPr>
        <p:txBody>
          <a:bodyPr/>
          <a:lstStyle/>
          <a:p>
            <a:pPr eaLnBrk="1" hangingPunct="1">
              <a:buSzPts val="1400"/>
              <a:buFont typeface="Arial" pitchFamily="34" charset="0"/>
              <a:buChar char="●"/>
            </a:pPr>
            <a:r>
              <a:rPr lang="tr-TR" sz="1100" smtClean="0">
                <a:latin typeface="Arial" pitchFamily="34" charset="0"/>
                <a:cs typeface="Arial" pitchFamily="34" charset="0"/>
              </a:rPr>
              <a:t>Flört Şiddeti</a:t>
            </a:r>
          </a:p>
          <a:p>
            <a:pPr eaLnBrk="1" hangingPunct="1">
              <a:buSzPts val="1400"/>
              <a:buFont typeface="Arial" pitchFamily="34" charset="0"/>
              <a:buChar char="●"/>
            </a:pPr>
            <a:r>
              <a:rPr lang="tr-TR" sz="1100" smtClean="0">
                <a:latin typeface="Arial" pitchFamily="34" charset="0"/>
                <a:cs typeface="Arial" pitchFamily="34" charset="0"/>
              </a:rPr>
              <a:t>Duygusal Şiddet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ayt Resmi Yer Tutucusu 1"/>
          <p:cNvSpPr>
            <a:spLocks noGrp="1" noRot="1" noChangeAspect="1" noTextEdit="1"/>
          </p:cNvSpPr>
          <p:nvPr>
            <p:ph type="sldImg"/>
          </p:nvPr>
        </p:nvSpPr>
        <p:spPr>
          <a:ln>
            <a:headEnd/>
            <a:tailEnd/>
          </a:ln>
        </p:spPr>
      </p:sp>
      <p:sp>
        <p:nvSpPr>
          <p:cNvPr id="118787" name="Not Yer Tutucusu 2"/>
          <p:cNvSpPr txBox="1">
            <a:spLocks noGrp="1" noChangeArrowheads="1"/>
          </p:cNvSpPr>
          <p:nvPr>
            <p:ph type="body" idx="1"/>
          </p:nvPr>
        </p:nvSpPr>
        <p:spPr>
          <a:ln/>
        </p:spPr>
        <p:txBody>
          <a:bodyPr/>
          <a:lstStyle/>
          <a:p>
            <a:pPr eaLnBrk="1" hangingPunct="1">
              <a:buSzPts val="1400"/>
              <a:buFont typeface="Arial" pitchFamily="34" charset="0"/>
              <a:buChar char="●"/>
            </a:pPr>
            <a:r>
              <a:rPr lang="tr-TR" sz="1100" smtClean="0">
                <a:latin typeface="Arial" pitchFamily="34" charset="0"/>
                <a:cs typeface="Arial" pitchFamily="34" charset="0"/>
              </a:rPr>
              <a:t>*Öğrencilerden olayı kısaca yazmaları da istenebilir.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4" name="Google Shape;27;p3"/>
          <p:cNvSpPr>
            <a:spLocks noChangeArrowheads="1"/>
          </p:cNvSpPr>
          <p:nvPr/>
        </p:nvSpPr>
        <p:spPr bwMode="auto">
          <a:xfrm>
            <a:off x="3057525" y="-393699"/>
            <a:ext cx="3028950" cy="4036484"/>
          </a:xfrm>
          <a:prstGeom prst="ellipse">
            <a:avLst/>
          </a:prstGeom>
          <a:noFill/>
          <a:ln w="9525">
            <a:solidFill>
              <a:srgbClr val="A1BECC"/>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5" name="Google Shape;30;p3"/>
          <p:cNvSpPr>
            <a:spLocks noChangeArrowheads="1"/>
          </p:cNvSpPr>
          <p:nvPr/>
        </p:nvSpPr>
        <p:spPr bwMode="auto">
          <a:xfrm>
            <a:off x="1414464" y="5317067"/>
            <a:ext cx="206375" cy="275167"/>
          </a:xfrm>
          <a:prstGeom prst="ellipse">
            <a:avLst/>
          </a:prstGeom>
          <a:solidFill>
            <a:srgbClr val="00D1C6">
              <a:alpha val="87057"/>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6" name="Google Shape;31;p3">
            <a:extLst>
              <a:ext uri="{FF2B5EF4-FFF2-40B4-BE49-F238E27FC236}"/>
            </a:extLst>
          </p:cNvPr>
          <p:cNvSpPr/>
          <p:nvPr/>
        </p:nvSpPr>
        <p:spPr>
          <a:xfrm>
            <a:off x="7629526" y="3293534"/>
            <a:ext cx="2347913" cy="3128433"/>
          </a:xfrm>
          <a:prstGeom prst="donut">
            <a:avLst>
              <a:gd name="adj" fmla="val 29778"/>
            </a:avLst>
          </a:prstGeom>
          <a:solidFill>
            <a:srgbClr val="00ACC3">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32;p3"/>
          <p:cNvSpPr>
            <a:spLocks noChangeArrowheads="1"/>
          </p:cNvSpPr>
          <p:nvPr/>
        </p:nvSpPr>
        <p:spPr bwMode="auto">
          <a:xfrm>
            <a:off x="376239" y="1519767"/>
            <a:ext cx="979487" cy="1303867"/>
          </a:xfrm>
          <a:prstGeom prst="ellipse">
            <a:avLst/>
          </a:prstGeom>
          <a:solidFill>
            <a:srgbClr val="F8BB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8" name="Google Shape;33;p3"/>
          <p:cNvSpPr>
            <a:spLocks noChangeArrowheads="1"/>
          </p:cNvSpPr>
          <p:nvPr/>
        </p:nvSpPr>
        <p:spPr bwMode="auto">
          <a:xfrm>
            <a:off x="7240589" y="6216651"/>
            <a:ext cx="657225" cy="876300"/>
          </a:xfrm>
          <a:prstGeom prst="ellipse">
            <a:avLst/>
          </a:prstGeom>
          <a:solidFill>
            <a:srgbClr val="00D1C6">
              <a:alpha val="87057"/>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9" name="Google Shape;34;p3">
            <a:extLst>
              <a:ext uri="{FF2B5EF4-FFF2-40B4-BE49-F238E27FC236}"/>
            </a:extLst>
          </p:cNvPr>
          <p:cNvSpPr/>
          <p:nvPr/>
        </p:nvSpPr>
        <p:spPr>
          <a:xfrm>
            <a:off x="231776" y="-761999"/>
            <a:ext cx="2282825" cy="3045884"/>
          </a:xfrm>
          <a:prstGeom prst="donut">
            <a:avLst>
              <a:gd name="adj" fmla="val 11909"/>
            </a:avLst>
          </a:prstGeom>
          <a:solidFill>
            <a:srgbClr val="ED4A00">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35;p3"/>
          <p:cNvSpPr>
            <a:spLocks noChangeArrowheads="1"/>
          </p:cNvSpPr>
          <p:nvPr/>
        </p:nvSpPr>
        <p:spPr bwMode="auto">
          <a:xfrm>
            <a:off x="7507289" y="1223434"/>
            <a:ext cx="657225" cy="876300"/>
          </a:xfrm>
          <a:prstGeom prst="ellipse">
            <a:avLst/>
          </a:prstGeom>
          <a:solidFill>
            <a:srgbClr val="BBCD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1" name="Google Shape;36;p3">
            <a:extLst>
              <a:ext uri="{FF2B5EF4-FFF2-40B4-BE49-F238E27FC236}"/>
            </a:extLst>
          </p:cNvPr>
          <p:cNvSpPr/>
          <p:nvPr/>
        </p:nvSpPr>
        <p:spPr>
          <a:xfrm>
            <a:off x="8066089" y="-393700"/>
            <a:ext cx="1208087" cy="1610784"/>
          </a:xfrm>
          <a:prstGeom prst="donut">
            <a:avLst>
              <a:gd name="adj" fmla="val 42915"/>
            </a:avLst>
          </a:prstGeom>
          <a:solidFill>
            <a:srgbClr val="65BB48">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37;p3"/>
          <p:cNvSpPr>
            <a:spLocks noChangeArrowheads="1"/>
          </p:cNvSpPr>
          <p:nvPr/>
        </p:nvSpPr>
        <p:spPr bwMode="auto">
          <a:xfrm>
            <a:off x="1417638" y="2736851"/>
            <a:ext cx="304800" cy="406400"/>
          </a:xfrm>
          <a:prstGeom prst="ellipse">
            <a:avLst/>
          </a:prstGeom>
          <a:solidFill>
            <a:srgbClr val="E8004C">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3" name="Google Shape;38;p3"/>
          <p:cNvSpPr>
            <a:spLocks noChangeArrowheads="1"/>
          </p:cNvSpPr>
          <p:nvPr/>
        </p:nvSpPr>
        <p:spPr bwMode="auto">
          <a:xfrm>
            <a:off x="180976" y="5363633"/>
            <a:ext cx="1370013" cy="1828800"/>
          </a:xfrm>
          <a:prstGeom prst="ellipse">
            <a:avLst/>
          </a:prstGeom>
          <a:solidFill>
            <a:srgbClr val="BBCD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4" name="Google Shape;39;p3"/>
          <p:cNvSpPr>
            <a:spLocks noChangeArrowheads="1"/>
          </p:cNvSpPr>
          <p:nvPr/>
        </p:nvSpPr>
        <p:spPr bwMode="auto">
          <a:xfrm>
            <a:off x="246063" y="4487334"/>
            <a:ext cx="455612" cy="607484"/>
          </a:xfrm>
          <a:prstGeom prst="ellipse">
            <a:avLst/>
          </a:prstGeom>
          <a:solidFill>
            <a:srgbClr val="65BB48">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5" name="Google Shape;40;p3"/>
          <p:cNvSpPr>
            <a:spLocks noChangeArrowheads="1"/>
          </p:cNvSpPr>
          <p:nvPr/>
        </p:nvSpPr>
        <p:spPr bwMode="auto">
          <a:xfrm>
            <a:off x="7072314" y="5992285"/>
            <a:ext cx="993775" cy="1325033"/>
          </a:xfrm>
          <a:prstGeom prst="ellipse">
            <a:avLst/>
          </a:prstGeom>
          <a:noFill/>
          <a:ln w="9525">
            <a:solidFill>
              <a:srgbClr val="00ACC3"/>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6" name="Google Shape;41;p3"/>
          <p:cNvSpPr>
            <a:spLocks noChangeArrowheads="1"/>
          </p:cNvSpPr>
          <p:nvPr/>
        </p:nvSpPr>
        <p:spPr bwMode="auto">
          <a:xfrm>
            <a:off x="7370763" y="1039284"/>
            <a:ext cx="931862" cy="1244600"/>
          </a:xfrm>
          <a:prstGeom prst="ellipse">
            <a:avLst/>
          </a:prstGeom>
          <a:noFill/>
          <a:ln w="9525">
            <a:solidFill>
              <a:srgbClr val="BBCD00"/>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7" name="Google Shape;42;p3"/>
          <p:cNvSpPr>
            <a:spLocks noChangeArrowheads="1"/>
          </p:cNvSpPr>
          <p:nvPr/>
        </p:nvSpPr>
        <p:spPr bwMode="auto">
          <a:xfrm>
            <a:off x="180975" y="4400552"/>
            <a:ext cx="585788" cy="781049"/>
          </a:xfrm>
          <a:prstGeom prst="ellipse">
            <a:avLst/>
          </a:prstGeom>
          <a:noFill/>
          <a:ln w="9525">
            <a:solidFill>
              <a:srgbClr val="65BB48"/>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8" name="Google Shape;43;p3"/>
          <p:cNvSpPr>
            <a:spLocks noChangeArrowheads="1"/>
          </p:cNvSpPr>
          <p:nvPr/>
        </p:nvSpPr>
        <p:spPr bwMode="auto">
          <a:xfrm>
            <a:off x="7732714" y="622301"/>
            <a:ext cx="206375" cy="275167"/>
          </a:xfrm>
          <a:prstGeom prst="ellipse">
            <a:avLst/>
          </a:prstGeom>
          <a:solidFill>
            <a:srgbClr val="F8BB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9" name="Google Shape;44;p3"/>
          <p:cNvSpPr>
            <a:spLocks noChangeArrowheads="1"/>
          </p:cNvSpPr>
          <p:nvPr/>
        </p:nvSpPr>
        <p:spPr bwMode="auto">
          <a:xfrm>
            <a:off x="598488" y="-273050"/>
            <a:ext cx="1549400" cy="2065868"/>
          </a:xfrm>
          <a:prstGeom prst="ellipse">
            <a:avLst/>
          </a:prstGeom>
          <a:noFill/>
          <a:ln w="9525">
            <a:solidFill>
              <a:srgbClr val="E8004C"/>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28" name="Google Shape;28;p3"/>
          <p:cNvSpPr txBox="1">
            <a:spLocks noGrp="1"/>
          </p:cNvSpPr>
          <p:nvPr>
            <p:ph type="ctrTitle"/>
          </p:nvPr>
        </p:nvSpPr>
        <p:spPr>
          <a:xfrm>
            <a:off x="1773750" y="3228733"/>
            <a:ext cx="5596500" cy="1546400"/>
          </a:xfrm>
          <a:prstGeom prst="rect">
            <a:avLst/>
          </a:prstGeom>
        </p:spPr>
        <p:txBody>
          <a:bodyPr spcFirstLastPara="1">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4599539"/>
            <a:ext cx="5596500" cy="1046400"/>
          </a:xfrm>
          <a:prstGeom prst="rect">
            <a:avLst/>
          </a:prstGeom>
        </p:spPr>
        <p:txBody>
          <a:bodyPr spcFirstLastPara="1">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20" name="Google Shape;45;p3"/>
          <p:cNvSpPr txBox="1">
            <a:spLocks noGrp="1" noChangeArrowheads="1"/>
          </p:cNvSpPr>
          <p:nvPr>
            <p:ph type="sldNum" idx="10"/>
          </p:nvPr>
        </p:nvSpPr>
        <p:spPr>
          <a:xfrm>
            <a:off x="4337050" y="6335184"/>
            <a:ext cx="469900" cy="522816"/>
          </a:xfrm>
        </p:spPr>
        <p:txBody>
          <a:bodyPr/>
          <a:lstStyle>
            <a:lvl1pPr algn="ctr">
              <a:defRPr smtClean="0"/>
            </a:lvl1pPr>
          </a:lstStyle>
          <a:p>
            <a:pPr>
              <a:defRPr/>
            </a:pPr>
            <a:fld id="{170B6969-3C45-4600-A413-0B2046C5B841}"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4" name="Google Shape;65;p5"/>
          <p:cNvSpPr>
            <a:spLocks noChangeArrowheads="1"/>
          </p:cNvSpPr>
          <p:nvPr/>
        </p:nvSpPr>
        <p:spPr bwMode="auto">
          <a:xfrm>
            <a:off x="1144588" y="3598334"/>
            <a:ext cx="893762" cy="1191684"/>
          </a:xfrm>
          <a:prstGeom prst="ellipse">
            <a:avLst/>
          </a:prstGeom>
          <a:noFill/>
          <a:ln w="9525">
            <a:solidFill>
              <a:srgbClr val="BBCD00"/>
            </a:solidFill>
            <a:prstDash val="dash"/>
            <a:round/>
            <a:headEnd type="none" w="sm" len="sm"/>
            <a:tailEnd type="none" w="sm" len="sm"/>
          </a:ln>
        </p:spPr>
        <p:txBody>
          <a:bodyPr lIns="91423" tIns="91423" rIns="91423" bIns="91423" anchor="ctr"/>
          <a:lstStyle/>
          <a:p>
            <a:pPr eaLnBrk="1" hangingPunct="1">
              <a:buClr>
                <a:srgbClr val="000000"/>
              </a:buClr>
              <a:buFont typeface="Arial" pitchFamily="34" charset="0"/>
              <a:buNone/>
              <a:defRPr/>
            </a:pPr>
            <a:endParaRPr lang="tr-TR"/>
          </a:p>
        </p:txBody>
      </p:sp>
      <p:sp>
        <p:nvSpPr>
          <p:cNvPr id="5" name="Google Shape;68;p5">
            <a:extLst>
              <a:ext uri="{FF2B5EF4-FFF2-40B4-BE49-F238E27FC236}"/>
            </a:extLst>
          </p:cNvPr>
          <p:cNvSpPr/>
          <p:nvPr/>
        </p:nvSpPr>
        <p:spPr>
          <a:xfrm>
            <a:off x="260351" y="-275166"/>
            <a:ext cx="2346325" cy="3130551"/>
          </a:xfrm>
          <a:prstGeom prst="donut">
            <a:avLst>
              <a:gd name="adj" fmla="val 29778"/>
            </a:avLst>
          </a:prstGeom>
          <a:solidFill>
            <a:srgbClr val="00D1C6">
              <a:alpha val="8692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69;p5"/>
          <p:cNvSpPr>
            <a:spLocks noChangeArrowheads="1"/>
          </p:cNvSpPr>
          <p:nvPr/>
        </p:nvSpPr>
        <p:spPr bwMode="auto">
          <a:xfrm>
            <a:off x="-152400" y="1813984"/>
            <a:ext cx="977900" cy="1303867"/>
          </a:xfrm>
          <a:prstGeom prst="ellipse">
            <a:avLst/>
          </a:prstGeom>
          <a:solidFill>
            <a:srgbClr val="ED4A00">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7" name="Google Shape;70;p5"/>
          <p:cNvSpPr>
            <a:spLocks noChangeArrowheads="1"/>
          </p:cNvSpPr>
          <p:nvPr/>
        </p:nvSpPr>
        <p:spPr bwMode="auto">
          <a:xfrm>
            <a:off x="2339976" y="323851"/>
            <a:ext cx="657225" cy="878416"/>
          </a:xfrm>
          <a:prstGeom prst="ellipse">
            <a:avLst/>
          </a:prstGeom>
          <a:solidFill>
            <a:srgbClr val="00ACC3">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8" name="Google Shape;71;p5">
            <a:extLst>
              <a:ext uri="{FF2B5EF4-FFF2-40B4-BE49-F238E27FC236}"/>
            </a:extLst>
          </p:cNvPr>
          <p:cNvSpPr/>
          <p:nvPr/>
        </p:nvSpPr>
        <p:spPr>
          <a:xfrm>
            <a:off x="788988" y="3117851"/>
            <a:ext cx="811212" cy="1081616"/>
          </a:xfrm>
          <a:prstGeom prst="donut">
            <a:avLst>
              <a:gd name="adj" fmla="val 22275"/>
            </a:avLst>
          </a:prstGeom>
          <a:solidFill>
            <a:srgbClr val="F8BB00">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72;p5"/>
          <p:cNvSpPr>
            <a:spLocks noChangeArrowheads="1"/>
          </p:cNvSpPr>
          <p:nvPr/>
        </p:nvSpPr>
        <p:spPr bwMode="auto">
          <a:xfrm>
            <a:off x="153989" y="5532967"/>
            <a:ext cx="1208087" cy="1610784"/>
          </a:xfrm>
          <a:prstGeom prst="ellipse">
            <a:avLst/>
          </a:prstGeom>
          <a:solidFill>
            <a:srgbClr val="BBCD00">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10" name="Google Shape;73;p5">
            <a:extLst>
              <a:ext uri="{FF2B5EF4-FFF2-40B4-BE49-F238E27FC236}"/>
            </a:extLst>
          </p:cNvPr>
          <p:cNvSpPr/>
          <p:nvPr/>
        </p:nvSpPr>
        <p:spPr>
          <a:xfrm>
            <a:off x="1316038" y="5147734"/>
            <a:ext cx="550862" cy="734484"/>
          </a:xfrm>
          <a:prstGeom prst="donut">
            <a:avLst>
              <a:gd name="adj" fmla="val 42915"/>
            </a:avLst>
          </a:prstGeom>
          <a:solidFill>
            <a:srgbClr val="65BB48">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74;p5"/>
          <p:cNvSpPr>
            <a:spLocks noChangeArrowheads="1"/>
          </p:cNvSpPr>
          <p:nvPr/>
        </p:nvSpPr>
        <p:spPr bwMode="auto">
          <a:xfrm>
            <a:off x="438150" y="3989917"/>
            <a:ext cx="304800" cy="406400"/>
          </a:xfrm>
          <a:prstGeom prst="ellipse">
            <a:avLst/>
          </a:prstGeom>
          <a:solidFill>
            <a:srgbClr val="E8004C">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12" name="Google Shape;75;p5"/>
          <p:cNvSpPr>
            <a:spLocks noChangeArrowheads="1"/>
          </p:cNvSpPr>
          <p:nvPr/>
        </p:nvSpPr>
        <p:spPr bwMode="auto">
          <a:xfrm>
            <a:off x="7745414" y="560917"/>
            <a:ext cx="549275" cy="734483"/>
          </a:xfrm>
          <a:prstGeom prst="ellipse">
            <a:avLst/>
          </a:prstGeom>
          <a:solidFill>
            <a:srgbClr val="F8BB00">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13" name="Google Shape;76;p5"/>
          <p:cNvSpPr>
            <a:spLocks noChangeArrowheads="1"/>
          </p:cNvSpPr>
          <p:nvPr/>
        </p:nvSpPr>
        <p:spPr bwMode="auto">
          <a:xfrm>
            <a:off x="8839201" y="1358901"/>
            <a:ext cx="398463" cy="531284"/>
          </a:xfrm>
          <a:prstGeom prst="ellipse">
            <a:avLst/>
          </a:prstGeom>
          <a:solidFill>
            <a:srgbClr val="00D1C6">
              <a:alpha val="87057"/>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14" name="Google Shape;77;p5">
            <a:extLst>
              <a:ext uri="{FF2B5EF4-FFF2-40B4-BE49-F238E27FC236}"/>
            </a:extLst>
          </p:cNvPr>
          <p:cNvSpPr/>
          <p:nvPr/>
        </p:nvSpPr>
        <p:spPr>
          <a:xfrm>
            <a:off x="8294688" y="-427566"/>
            <a:ext cx="742950" cy="988484"/>
          </a:xfrm>
          <a:prstGeom prst="donut">
            <a:avLst>
              <a:gd name="adj" fmla="val 31897"/>
            </a:avLst>
          </a:prstGeom>
          <a:solidFill>
            <a:srgbClr val="00ACC3">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78;p5"/>
          <p:cNvSpPr>
            <a:spLocks noChangeArrowheads="1"/>
          </p:cNvSpPr>
          <p:nvPr/>
        </p:nvSpPr>
        <p:spPr bwMode="auto">
          <a:xfrm>
            <a:off x="8651876" y="2154767"/>
            <a:ext cx="187325" cy="251884"/>
          </a:xfrm>
          <a:prstGeom prst="ellipse">
            <a:avLst/>
          </a:prstGeom>
          <a:solidFill>
            <a:srgbClr val="BBCD00">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defRPr/>
            </a:pPr>
            <a:endParaRPr lang="tr-TR"/>
          </a:p>
        </p:txBody>
      </p:sp>
      <p:sp>
        <p:nvSpPr>
          <p:cNvPr id="16" name="Google Shape;79;p5"/>
          <p:cNvSpPr>
            <a:spLocks noChangeArrowheads="1"/>
          </p:cNvSpPr>
          <p:nvPr/>
        </p:nvSpPr>
        <p:spPr bwMode="auto">
          <a:xfrm>
            <a:off x="2179638" y="110067"/>
            <a:ext cx="977900" cy="1305984"/>
          </a:xfrm>
          <a:prstGeom prst="ellipse">
            <a:avLst/>
          </a:prstGeom>
          <a:noFill/>
          <a:ln w="9525">
            <a:solidFill>
              <a:srgbClr val="00ACC3"/>
            </a:solidFill>
            <a:prstDash val="dash"/>
            <a:round/>
            <a:headEnd type="none" w="sm" len="sm"/>
            <a:tailEnd type="none" w="sm" len="sm"/>
          </a:ln>
        </p:spPr>
        <p:txBody>
          <a:bodyPr lIns="91423" tIns="91423" rIns="91423" bIns="91423" anchor="ctr"/>
          <a:lstStyle/>
          <a:p>
            <a:pPr eaLnBrk="1" hangingPunct="1">
              <a:buClr>
                <a:srgbClr val="000000"/>
              </a:buClr>
              <a:buFont typeface="Arial" pitchFamily="34" charset="0"/>
              <a:buNone/>
              <a:defRPr/>
            </a:pPr>
            <a:endParaRPr lang="tr-TR"/>
          </a:p>
        </p:txBody>
      </p:sp>
      <p:sp>
        <p:nvSpPr>
          <p:cNvPr id="17" name="Google Shape;80;p5"/>
          <p:cNvSpPr>
            <a:spLocks noChangeArrowheads="1"/>
          </p:cNvSpPr>
          <p:nvPr/>
        </p:nvSpPr>
        <p:spPr bwMode="auto">
          <a:xfrm>
            <a:off x="8062913" y="918634"/>
            <a:ext cx="449262" cy="599017"/>
          </a:xfrm>
          <a:prstGeom prst="ellipse">
            <a:avLst/>
          </a:prstGeom>
          <a:noFill/>
          <a:ln w="9525">
            <a:solidFill>
              <a:srgbClr val="ED4A00"/>
            </a:solidFill>
            <a:prstDash val="dash"/>
            <a:round/>
            <a:headEnd type="none" w="sm" len="sm"/>
            <a:tailEnd type="none" w="sm" len="sm"/>
          </a:ln>
        </p:spPr>
        <p:txBody>
          <a:bodyPr lIns="91423" tIns="91423" rIns="91423" bIns="91423" anchor="ctr"/>
          <a:lstStyle/>
          <a:p>
            <a:pPr eaLnBrk="1" hangingPunct="1">
              <a:buClr>
                <a:srgbClr val="000000"/>
              </a:buClr>
              <a:buFont typeface="Arial" pitchFamily="34" charset="0"/>
              <a:buNone/>
              <a:defRPr/>
            </a:pPr>
            <a:endParaRPr lang="tr-TR"/>
          </a:p>
        </p:txBody>
      </p:sp>
      <p:sp>
        <p:nvSpPr>
          <p:cNvPr id="66" name="Google Shape;66;p5"/>
          <p:cNvSpPr txBox="1">
            <a:spLocks noGrp="1"/>
          </p:cNvSpPr>
          <p:nvPr>
            <p:ph type="title"/>
          </p:nvPr>
        </p:nvSpPr>
        <p:spPr>
          <a:xfrm>
            <a:off x="2935875" y="1212067"/>
            <a:ext cx="5275500" cy="8548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2034344"/>
            <a:ext cx="5275500" cy="3714800"/>
          </a:xfrm>
          <a:prstGeom prst="rect">
            <a:avLst/>
          </a:prstGeom>
        </p:spPr>
        <p:txBody>
          <a:bodyPr spcFirstLastPara="1">
            <a:noAutofit/>
          </a:bodyPr>
          <a:lstStyle>
            <a:lvl1pPr marL="457189" lvl="0" indent="-380990">
              <a:spcBef>
                <a:spcPts val="600"/>
              </a:spcBef>
              <a:spcAft>
                <a:spcPts val="0"/>
              </a:spcAft>
              <a:buSzPts val="2400"/>
              <a:buChar char="◎"/>
              <a:defRPr sz="2400"/>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sz="2400"/>
            </a:lvl4pPr>
            <a:lvl5pPr marL="2285943" lvl="4" indent="-380990">
              <a:spcBef>
                <a:spcPts val="0"/>
              </a:spcBef>
              <a:spcAft>
                <a:spcPts val="0"/>
              </a:spcAft>
              <a:buSzPts val="2400"/>
              <a:buChar char="○"/>
              <a:defRPr sz="2400"/>
            </a:lvl5pPr>
            <a:lvl6pPr marL="2743132" lvl="5" indent="-380990">
              <a:spcBef>
                <a:spcPts val="0"/>
              </a:spcBef>
              <a:spcAft>
                <a:spcPts val="0"/>
              </a:spcAft>
              <a:buSzPts val="2400"/>
              <a:buChar char="■"/>
              <a:defRPr sz="2400"/>
            </a:lvl6pPr>
            <a:lvl7pPr marL="3200320" lvl="6" indent="-380990">
              <a:spcBef>
                <a:spcPts val="0"/>
              </a:spcBef>
              <a:spcAft>
                <a:spcPts val="0"/>
              </a:spcAft>
              <a:buSzPts val="2400"/>
              <a:buChar char="●"/>
              <a:defRPr sz="2400"/>
            </a:lvl7pPr>
            <a:lvl8pPr marL="3657509" lvl="7" indent="-380990">
              <a:spcBef>
                <a:spcPts val="0"/>
              </a:spcBef>
              <a:spcAft>
                <a:spcPts val="0"/>
              </a:spcAft>
              <a:buSzPts val="2400"/>
              <a:buChar char="○"/>
              <a:defRPr sz="2400"/>
            </a:lvl8pPr>
            <a:lvl9pPr marL="4114697" lvl="8" indent="-380990">
              <a:spcBef>
                <a:spcPts val="0"/>
              </a:spcBef>
              <a:spcAft>
                <a:spcPts val="0"/>
              </a:spcAft>
              <a:buSzPts val="2400"/>
              <a:buChar char="■"/>
              <a:defRPr sz="2400"/>
            </a:lvl9pPr>
          </a:lstStyle>
          <a:p>
            <a:endParaRPr/>
          </a:p>
        </p:txBody>
      </p:sp>
      <p:sp>
        <p:nvSpPr>
          <p:cNvPr id="18" name="Google Shape;81;p5"/>
          <p:cNvSpPr txBox="1">
            <a:spLocks noGrp="1" noChangeArrowheads="1"/>
          </p:cNvSpPr>
          <p:nvPr>
            <p:ph type="sldNum" idx="10"/>
          </p:nvPr>
        </p:nvSpPr>
        <p:spPr/>
        <p:txBody>
          <a:bodyPr/>
          <a:lstStyle>
            <a:lvl1pPr>
              <a:defRPr smtClean="0"/>
            </a:lvl1pPr>
          </a:lstStyle>
          <a:p>
            <a:pPr>
              <a:defRPr/>
            </a:pPr>
            <a:fld id="{99FD6566-9F26-4E68-B113-B95BB257A44A}"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4" name="Google Shape;85;p6"/>
          <p:cNvSpPr>
            <a:spLocks noChangeArrowheads="1"/>
          </p:cNvSpPr>
          <p:nvPr/>
        </p:nvSpPr>
        <p:spPr bwMode="auto">
          <a:xfrm>
            <a:off x="581025" y="1003300"/>
            <a:ext cx="3638550" cy="4851400"/>
          </a:xfrm>
          <a:prstGeom prst="ellipse">
            <a:avLst/>
          </a:prstGeom>
          <a:solidFill>
            <a:srgbClr val="ED4A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5" name="Google Shape;86;p6"/>
          <p:cNvSpPr>
            <a:spLocks noChangeArrowheads="1"/>
          </p:cNvSpPr>
          <p:nvPr/>
        </p:nvSpPr>
        <p:spPr bwMode="auto">
          <a:xfrm>
            <a:off x="-295275" y="-476250"/>
            <a:ext cx="1057275" cy="1411817"/>
          </a:xfrm>
          <a:prstGeom prst="ellipse">
            <a:avLst/>
          </a:prstGeom>
          <a:solidFill>
            <a:srgbClr val="00ACC3">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6" name="Google Shape;87;p6">
            <a:extLst>
              <a:ext uri="{FF2B5EF4-FFF2-40B4-BE49-F238E27FC236}"/>
            </a:extLst>
          </p:cNvPr>
          <p:cNvSpPr/>
          <p:nvPr/>
        </p:nvSpPr>
        <p:spPr>
          <a:xfrm>
            <a:off x="2836863" y="239184"/>
            <a:ext cx="977900" cy="1305983"/>
          </a:xfrm>
          <a:prstGeom prst="donut">
            <a:avLst>
              <a:gd name="adj" fmla="val 39527"/>
            </a:avLst>
          </a:prstGeom>
          <a:solidFill>
            <a:srgbClr val="F8BB00">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88;p6"/>
          <p:cNvSpPr>
            <a:spLocks noChangeArrowheads="1"/>
          </p:cNvSpPr>
          <p:nvPr/>
        </p:nvSpPr>
        <p:spPr bwMode="auto">
          <a:xfrm>
            <a:off x="466726" y="4923367"/>
            <a:ext cx="1019175" cy="1358900"/>
          </a:xfrm>
          <a:prstGeom prst="ellipse">
            <a:avLst/>
          </a:prstGeom>
          <a:solidFill>
            <a:srgbClr val="BBCD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8" name="Google Shape;89;p6">
            <a:extLst>
              <a:ext uri="{FF2B5EF4-FFF2-40B4-BE49-F238E27FC236}"/>
            </a:extLst>
          </p:cNvPr>
          <p:cNvSpPr/>
          <p:nvPr/>
        </p:nvSpPr>
        <p:spPr>
          <a:xfrm>
            <a:off x="1485901" y="6079067"/>
            <a:ext cx="360363" cy="482600"/>
          </a:xfrm>
          <a:prstGeom prst="donut">
            <a:avLst>
              <a:gd name="adj" fmla="val 29951"/>
            </a:avLst>
          </a:prstGeom>
          <a:solidFill>
            <a:srgbClr val="65BB48">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90;p6"/>
          <p:cNvSpPr>
            <a:spLocks noChangeArrowheads="1"/>
          </p:cNvSpPr>
          <p:nvPr/>
        </p:nvSpPr>
        <p:spPr bwMode="auto">
          <a:xfrm>
            <a:off x="2365375" y="463551"/>
            <a:ext cx="273050" cy="364067"/>
          </a:xfrm>
          <a:prstGeom prst="ellipse">
            <a:avLst/>
          </a:prstGeom>
          <a:solidFill>
            <a:srgbClr val="E8004C">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0" name="Google Shape;91;p6"/>
          <p:cNvSpPr>
            <a:spLocks noChangeArrowheads="1"/>
          </p:cNvSpPr>
          <p:nvPr/>
        </p:nvSpPr>
        <p:spPr bwMode="auto">
          <a:xfrm>
            <a:off x="-473075" y="-711200"/>
            <a:ext cx="1412875" cy="1881717"/>
          </a:xfrm>
          <a:prstGeom prst="ellipse">
            <a:avLst/>
          </a:prstGeom>
          <a:noFill/>
          <a:ln w="9525">
            <a:solidFill>
              <a:srgbClr val="00ACC3"/>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1" name="Google Shape;92;p6"/>
          <p:cNvSpPr>
            <a:spLocks noChangeArrowheads="1"/>
          </p:cNvSpPr>
          <p:nvPr/>
        </p:nvSpPr>
        <p:spPr bwMode="auto">
          <a:xfrm>
            <a:off x="2898776" y="323851"/>
            <a:ext cx="854075" cy="1136649"/>
          </a:xfrm>
          <a:prstGeom prst="ellipse">
            <a:avLst/>
          </a:prstGeom>
          <a:noFill/>
          <a:ln w="9525">
            <a:solidFill>
              <a:srgbClr val="ED4A00"/>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2" name="Google Shape;93;p6"/>
          <p:cNvSpPr>
            <a:spLocks noChangeArrowheads="1"/>
          </p:cNvSpPr>
          <p:nvPr/>
        </p:nvSpPr>
        <p:spPr bwMode="auto">
          <a:xfrm>
            <a:off x="1060450" y="190501"/>
            <a:ext cx="539750" cy="717551"/>
          </a:xfrm>
          <a:prstGeom prst="ellipse">
            <a:avLst/>
          </a:prstGeom>
          <a:solidFill>
            <a:srgbClr val="00D1C6">
              <a:alpha val="87057"/>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83" name="Google Shape;83;p6"/>
          <p:cNvSpPr txBox="1">
            <a:spLocks noGrp="1"/>
          </p:cNvSpPr>
          <p:nvPr>
            <p:ph type="title"/>
          </p:nvPr>
        </p:nvSpPr>
        <p:spPr>
          <a:xfrm>
            <a:off x="4572000" y="1212067"/>
            <a:ext cx="3639600" cy="854800"/>
          </a:xfrm>
          <a:prstGeom prst="rect">
            <a:avLst/>
          </a:prstGeom>
        </p:spPr>
        <p:txBody>
          <a:bodyPr spcFirstLastPara="1">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2034339"/>
            <a:ext cx="3639600" cy="3714800"/>
          </a:xfrm>
          <a:prstGeom prst="rect">
            <a:avLst/>
          </a:prstGeom>
        </p:spPr>
        <p:txBody>
          <a:bodyPr spcFirstLastPara="1">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13" name="Google Shape;94;p6"/>
          <p:cNvSpPr txBox="1">
            <a:spLocks noGrp="1" noChangeArrowheads="1"/>
          </p:cNvSpPr>
          <p:nvPr>
            <p:ph type="sldNum" idx="10"/>
          </p:nvPr>
        </p:nvSpPr>
        <p:spPr/>
        <p:txBody>
          <a:bodyPr/>
          <a:lstStyle>
            <a:lvl1pPr>
              <a:defRPr smtClean="0"/>
            </a:lvl1pPr>
          </a:lstStyle>
          <a:p>
            <a:pPr>
              <a:defRPr/>
            </a:pPr>
            <a:fld id="{C2BC6925-EAF4-4342-A9A3-63EFC1BCB4A1}"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p:cNvSpPr>
            <a:spLocks noChangeArrowheads="1"/>
          </p:cNvSpPr>
          <p:nvPr/>
        </p:nvSpPr>
        <p:spPr bwMode="auto">
          <a:xfrm>
            <a:off x="7208839" y="668867"/>
            <a:ext cx="206375" cy="275167"/>
          </a:xfrm>
          <a:prstGeom prst="ellipse">
            <a:avLst/>
          </a:prstGeom>
          <a:solidFill>
            <a:srgbClr val="00D1C6">
              <a:alpha val="87057"/>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4" name="Google Shape;11;p2"/>
          <p:cNvSpPr>
            <a:spLocks noChangeArrowheads="1"/>
          </p:cNvSpPr>
          <p:nvPr/>
        </p:nvSpPr>
        <p:spPr bwMode="auto">
          <a:xfrm>
            <a:off x="1196975" y="-1071034"/>
            <a:ext cx="6750050" cy="9000067"/>
          </a:xfrm>
          <a:prstGeom prst="ellipse">
            <a:avLst/>
          </a:prstGeom>
          <a:noFill/>
          <a:ln w="9525">
            <a:solidFill>
              <a:srgbClr val="A1BECC"/>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5" name="Google Shape;13;p2">
            <a:extLst>
              <a:ext uri="{FF2B5EF4-FFF2-40B4-BE49-F238E27FC236}"/>
            </a:extLst>
          </p:cNvPr>
          <p:cNvSpPr/>
          <p:nvPr/>
        </p:nvSpPr>
        <p:spPr>
          <a:xfrm>
            <a:off x="268288" y="-1183217"/>
            <a:ext cx="2346325" cy="3130551"/>
          </a:xfrm>
          <a:prstGeom prst="donut">
            <a:avLst>
              <a:gd name="adj" fmla="val 29778"/>
            </a:avLst>
          </a:prstGeom>
          <a:solidFill>
            <a:srgbClr val="00D1C6">
              <a:alpha val="8692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4;p2"/>
          <p:cNvSpPr>
            <a:spLocks noChangeArrowheads="1"/>
          </p:cNvSpPr>
          <p:nvPr/>
        </p:nvSpPr>
        <p:spPr bwMode="auto">
          <a:xfrm>
            <a:off x="8348664" y="3843867"/>
            <a:ext cx="979487" cy="1303867"/>
          </a:xfrm>
          <a:prstGeom prst="ellipse">
            <a:avLst/>
          </a:prstGeom>
          <a:solidFill>
            <a:srgbClr val="ED4A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7" name="Google Shape;15;p2"/>
          <p:cNvSpPr>
            <a:spLocks noChangeArrowheads="1"/>
          </p:cNvSpPr>
          <p:nvPr/>
        </p:nvSpPr>
        <p:spPr bwMode="auto">
          <a:xfrm>
            <a:off x="2255839" y="721784"/>
            <a:ext cx="657225" cy="878416"/>
          </a:xfrm>
          <a:prstGeom prst="ellipse">
            <a:avLst/>
          </a:prstGeom>
          <a:solidFill>
            <a:srgbClr val="00ACC3">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8" name="Google Shape;16;p2">
            <a:extLst>
              <a:ext uri="{FF2B5EF4-FFF2-40B4-BE49-F238E27FC236}"/>
            </a:extLst>
          </p:cNvPr>
          <p:cNvSpPr/>
          <p:nvPr/>
        </p:nvSpPr>
        <p:spPr>
          <a:xfrm>
            <a:off x="6753226" y="4620684"/>
            <a:ext cx="2284413" cy="3045883"/>
          </a:xfrm>
          <a:prstGeom prst="donut">
            <a:avLst>
              <a:gd name="adj" fmla="val 11909"/>
            </a:avLst>
          </a:prstGeom>
          <a:solidFill>
            <a:srgbClr val="F8BB00">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7;p2"/>
          <p:cNvSpPr>
            <a:spLocks noChangeArrowheads="1"/>
          </p:cNvSpPr>
          <p:nvPr/>
        </p:nvSpPr>
        <p:spPr bwMode="auto">
          <a:xfrm>
            <a:off x="138114" y="4256617"/>
            <a:ext cx="657225" cy="878416"/>
          </a:xfrm>
          <a:prstGeom prst="ellipse">
            <a:avLst/>
          </a:prstGeom>
          <a:solidFill>
            <a:srgbClr val="BBCD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0" name="Google Shape;18;p2">
            <a:extLst>
              <a:ext uri="{FF2B5EF4-FFF2-40B4-BE49-F238E27FC236}"/>
            </a:extLst>
          </p:cNvPr>
          <p:cNvSpPr/>
          <p:nvPr/>
        </p:nvSpPr>
        <p:spPr>
          <a:xfrm>
            <a:off x="376239" y="5623984"/>
            <a:ext cx="1208087" cy="1608667"/>
          </a:xfrm>
          <a:prstGeom prst="donut">
            <a:avLst>
              <a:gd name="adj" fmla="val 42915"/>
            </a:avLst>
          </a:prstGeom>
          <a:solidFill>
            <a:srgbClr val="65BB48">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9;p2"/>
          <p:cNvSpPr>
            <a:spLocks noChangeArrowheads="1"/>
          </p:cNvSpPr>
          <p:nvPr/>
        </p:nvSpPr>
        <p:spPr bwMode="auto">
          <a:xfrm>
            <a:off x="8243888" y="3388784"/>
            <a:ext cx="304800" cy="406400"/>
          </a:xfrm>
          <a:prstGeom prst="ellipse">
            <a:avLst/>
          </a:prstGeom>
          <a:solidFill>
            <a:srgbClr val="E8004C">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3" name="Google Shape;20;p2"/>
          <p:cNvSpPr>
            <a:spLocks noChangeArrowheads="1"/>
          </p:cNvSpPr>
          <p:nvPr/>
        </p:nvSpPr>
        <p:spPr bwMode="auto">
          <a:xfrm>
            <a:off x="7599363" y="-400050"/>
            <a:ext cx="1370012" cy="1826684"/>
          </a:xfrm>
          <a:prstGeom prst="ellipse">
            <a:avLst/>
          </a:prstGeom>
          <a:solidFill>
            <a:srgbClr val="BBCD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4" name="Google Shape;21;p2"/>
          <p:cNvSpPr>
            <a:spLocks noChangeArrowheads="1"/>
          </p:cNvSpPr>
          <p:nvPr/>
        </p:nvSpPr>
        <p:spPr bwMode="auto">
          <a:xfrm>
            <a:off x="8243888" y="1071034"/>
            <a:ext cx="658812" cy="876300"/>
          </a:xfrm>
          <a:prstGeom prst="ellipse">
            <a:avLst/>
          </a:prstGeom>
          <a:solidFill>
            <a:srgbClr val="65BB48">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5" name="Google Shape;22;p2"/>
          <p:cNvSpPr>
            <a:spLocks noChangeArrowheads="1"/>
          </p:cNvSpPr>
          <p:nvPr/>
        </p:nvSpPr>
        <p:spPr bwMode="auto">
          <a:xfrm>
            <a:off x="214314" y="927100"/>
            <a:ext cx="871537" cy="1162051"/>
          </a:xfrm>
          <a:prstGeom prst="ellipse">
            <a:avLst/>
          </a:prstGeom>
          <a:noFill/>
          <a:ln w="9525">
            <a:solidFill>
              <a:srgbClr val="00ACC3"/>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6" name="Google Shape;23;p2"/>
          <p:cNvSpPr>
            <a:spLocks noChangeArrowheads="1"/>
          </p:cNvSpPr>
          <p:nvPr/>
        </p:nvSpPr>
        <p:spPr bwMode="auto">
          <a:xfrm>
            <a:off x="-122238" y="3911600"/>
            <a:ext cx="1177926" cy="1568451"/>
          </a:xfrm>
          <a:prstGeom prst="ellipse">
            <a:avLst/>
          </a:prstGeom>
          <a:noFill/>
          <a:ln w="9525">
            <a:solidFill>
              <a:srgbClr val="BBCD00"/>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7" name="Google Shape;24;p2"/>
          <p:cNvSpPr>
            <a:spLocks noChangeArrowheads="1"/>
          </p:cNvSpPr>
          <p:nvPr/>
        </p:nvSpPr>
        <p:spPr bwMode="auto">
          <a:xfrm>
            <a:off x="8150225" y="944033"/>
            <a:ext cx="846138" cy="1128184"/>
          </a:xfrm>
          <a:prstGeom prst="ellipse">
            <a:avLst/>
          </a:prstGeom>
          <a:noFill/>
          <a:ln w="9525">
            <a:solidFill>
              <a:srgbClr val="65BB48"/>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defRPr/>
            </a:pPr>
            <a:endParaRPr lang="tr-TR"/>
          </a:p>
        </p:txBody>
      </p:sp>
      <p:sp>
        <p:nvSpPr>
          <p:cNvPr id="18" name="Google Shape;25;p2"/>
          <p:cNvSpPr>
            <a:spLocks noChangeArrowheads="1"/>
          </p:cNvSpPr>
          <p:nvPr/>
        </p:nvSpPr>
        <p:spPr bwMode="auto">
          <a:xfrm>
            <a:off x="1055689" y="5207000"/>
            <a:ext cx="206375" cy="273051"/>
          </a:xfrm>
          <a:prstGeom prst="ellipse">
            <a:avLst/>
          </a:prstGeom>
          <a:solidFill>
            <a:srgbClr val="F8BB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defRPr/>
            </a:pPr>
            <a:endParaRPr lang="tr-TR"/>
          </a:p>
        </p:txBody>
      </p:sp>
      <p:sp>
        <p:nvSpPr>
          <p:cNvPr id="12" name="Google Shape;12;p2"/>
          <p:cNvSpPr txBox="1">
            <a:spLocks noGrp="1"/>
          </p:cNvSpPr>
          <p:nvPr>
            <p:ph type="ctrTitle"/>
          </p:nvPr>
        </p:nvSpPr>
        <p:spPr>
          <a:xfrm>
            <a:off x="2255425" y="2655767"/>
            <a:ext cx="4633200" cy="1546400"/>
          </a:xfrm>
          <a:prstGeom prst="rect">
            <a:avLst/>
          </a:prstGeom>
        </p:spPr>
        <p:txBody>
          <a:bodyPr spcFirstLastPara="1" anchor="ctr">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03.11.2020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03.11.2020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0" y="-59267"/>
            <a:ext cx="9158288" cy="6858000"/>
          </a:xfrm>
          <a:prstGeom prst="rect">
            <a:avLst/>
          </a:prstGeom>
          <a:noFill/>
          <a:ln w="9525">
            <a:noFill/>
            <a:miter lim="800000"/>
            <a:headEnd/>
            <a:tailEnd/>
          </a:ln>
        </p:spPr>
      </p:pic>
      <p:sp>
        <p:nvSpPr>
          <p:cNvPr id="6" name="Akış Çizelgesi: Gecikme 5"/>
          <p:cNvSpPr/>
          <p:nvPr/>
        </p:nvSpPr>
        <p:spPr>
          <a:xfrm>
            <a:off x="3929059" y="1208617"/>
            <a:ext cx="4845055" cy="4064000"/>
          </a:xfrm>
          <a:prstGeom prst="flowChartDelay">
            <a:avLst/>
          </a:prstGeom>
        </p:spPr>
        <p:style>
          <a:lnRef idx="1">
            <a:schemeClr val="accent4"/>
          </a:lnRef>
          <a:fillRef idx="3">
            <a:schemeClr val="accent4"/>
          </a:fillRef>
          <a:effectRef idx="2">
            <a:schemeClr val="accent4"/>
          </a:effectRef>
          <a:fontRef idx="minor">
            <a:schemeClr val="lt1"/>
          </a:fontRef>
        </p:style>
        <p:txBody>
          <a:bodyPr lIns="68576" tIns="34289" rIns="68576" bIns="34289" anchor="ctr"/>
          <a:lstStyle/>
          <a:p>
            <a:pPr algn="ctr" defTabSz="685749" eaLnBrk="1" fontAlgn="auto" hangingPunct="1">
              <a:spcBef>
                <a:spcPts val="0"/>
              </a:spcBef>
              <a:spcAft>
                <a:spcPts val="0"/>
              </a:spcAft>
              <a:defRPr/>
            </a:pPr>
            <a:endParaRPr lang="tr-TR" dirty="0">
              <a:solidFill>
                <a:prstClr val="white"/>
              </a:solidFill>
              <a:sym typeface="Arial"/>
            </a:endParaRPr>
          </a:p>
        </p:txBody>
      </p:sp>
      <p:sp>
        <p:nvSpPr>
          <p:cNvPr id="7" name="Metin kutusu 6"/>
          <p:cNvSpPr txBox="1"/>
          <p:nvPr/>
        </p:nvSpPr>
        <p:spPr>
          <a:xfrm>
            <a:off x="3951288" y="3136901"/>
            <a:ext cx="3967162" cy="1084910"/>
          </a:xfrm>
          <a:prstGeom prst="rect">
            <a:avLst/>
          </a:prstGeom>
          <a:noFill/>
        </p:spPr>
        <p:txBody>
          <a:bodyPr lIns="68576" tIns="34289" rIns="68576" bIns="34289">
            <a:spAutoFit/>
          </a:bodyPr>
          <a:lstStyle/>
          <a:p>
            <a:pPr defTabSz="684213" eaLnBrk="1" hangingPunct="1">
              <a:defRPr/>
            </a:pPr>
            <a:endParaRPr lang="tr-TR">
              <a:latin typeface="Calibri" pitchFamily="34" charset="0"/>
            </a:endParaRPr>
          </a:p>
          <a:p>
            <a:pPr defTabSz="684213" eaLnBrk="1" hangingPunct="1">
              <a:defRPr/>
            </a:pPr>
            <a:r>
              <a:rPr lang="tr-TR" sz="2400" b="1">
                <a:effectLst>
                  <a:outerShdw blurRad="38100" dist="38100" dir="2700000" algn="tl">
                    <a:srgbClr val="C0C0C0"/>
                  </a:outerShdw>
                </a:effectLst>
                <a:latin typeface="Calibri" pitchFamily="34" charset="0"/>
              </a:rPr>
              <a:t>EĞİTİM ORTAMLARINDA ŞİDDETİ ÖNLEME EĞİTİMLERİ</a:t>
            </a:r>
          </a:p>
        </p:txBody>
      </p:sp>
      <p:sp>
        <p:nvSpPr>
          <p:cNvPr id="9" name="Beşgen 8"/>
          <p:cNvSpPr/>
          <p:nvPr/>
        </p:nvSpPr>
        <p:spPr>
          <a:xfrm rot="10800000">
            <a:off x="6800850" y="6047317"/>
            <a:ext cx="2343150" cy="810684"/>
          </a:xfrm>
          <a:prstGeom prst="homePlate">
            <a:avLst/>
          </a:prstGeom>
        </p:spPr>
        <p:style>
          <a:lnRef idx="2">
            <a:schemeClr val="dk1">
              <a:shade val="50000"/>
            </a:schemeClr>
          </a:lnRef>
          <a:fillRef idx="1">
            <a:schemeClr val="dk1"/>
          </a:fillRef>
          <a:effectRef idx="0">
            <a:schemeClr val="dk1"/>
          </a:effectRef>
          <a:fontRef idx="minor">
            <a:schemeClr val="lt1"/>
          </a:fontRef>
        </p:style>
        <p:txBody>
          <a:bodyPr lIns="68576" tIns="34289" rIns="68576" bIns="34289" anchor="ctr"/>
          <a:lstStyle/>
          <a:p>
            <a:pPr algn="ctr" defTabSz="685749" eaLnBrk="1" fontAlgn="auto" hangingPunct="1">
              <a:spcBef>
                <a:spcPts val="0"/>
              </a:spcBef>
              <a:spcAft>
                <a:spcPts val="0"/>
              </a:spcAft>
              <a:defRPr/>
            </a:pPr>
            <a:endParaRPr lang="tr-TR" dirty="0">
              <a:solidFill>
                <a:prstClr val="white"/>
              </a:solidFill>
              <a:sym typeface="Arial"/>
            </a:endParaRPr>
          </a:p>
        </p:txBody>
      </p:sp>
      <p:cxnSp>
        <p:nvCxnSpPr>
          <p:cNvPr id="13" name="Düz Ok Bağlayıcısı 12"/>
          <p:cNvCxnSpPr/>
          <p:nvPr/>
        </p:nvCxnSpPr>
        <p:spPr>
          <a:xfrm>
            <a:off x="4040188" y="3170767"/>
            <a:ext cx="3827462" cy="84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82"/>
          <p:cNvGrpSpPr>
            <a:grpSpLocks/>
          </p:cNvGrpSpPr>
          <p:nvPr/>
        </p:nvGrpSpPr>
        <p:grpSpPr bwMode="auto">
          <a:xfrm>
            <a:off x="93663" y="5412318"/>
            <a:ext cx="874712" cy="1339849"/>
            <a:chOff x="7058512" y="2683976"/>
            <a:chExt cx="2786527" cy="3237294"/>
          </a:xfrm>
        </p:grpSpPr>
        <p:sp>
          <p:nvSpPr>
            <p:cNvPr id="14" name="Oval 13"/>
            <p:cNvSpPr/>
            <p:nvPr/>
          </p:nvSpPr>
          <p:spPr>
            <a:xfrm>
              <a:off x="7751350" y="5788301"/>
              <a:ext cx="1400852" cy="132969"/>
            </a:xfrm>
            <a:prstGeom prst="ellipse">
              <a:avLst/>
            </a:prstGeom>
            <a:solidFill>
              <a:srgbClr val="000000">
                <a:alpha val="40000"/>
              </a:srgbClr>
            </a:solidFill>
            <a:ln w="12700" cap="flat" cmpd="sng" algn="ctr">
              <a:noFill/>
              <a:prstDash val="solid"/>
              <a:miter lim="800000"/>
            </a:ln>
            <a:effectLst/>
          </p:spPr>
          <p:txBody>
            <a:bodyPr anchor="ctr"/>
            <a:lstStyle/>
            <a:p>
              <a:pPr algn="ctr" defTabSz="685783" eaLnBrk="1" fontAlgn="auto" hangingPunct="1">
                <a:spcBef>
                  <a:spcPts val="0"/>
                </a:spcBef>
                <a:spcAft>
                  <a:spcPts val="0"/>
                </a:spcAft>
                <a:defRPr/>
              </a:pPr>
              <a:endParaRPr lang="en-US" kern="0" dirty="0">
                <a:solidFill>
                  <a:srgbClr val="FFFFFF"/>
                </a:solidFill>
                <a:latin typeface="Calibri" panose="020F0502020204030204"/>
                <a:cs typeface="+mn-cs"/>
                <a:sym typeface="Arial"/>
              </a:endParaRPr>
            </a:p>
          </p:txBody>
        </p:sp>
        <p:grpSp>
          <p:nvGrpSpPr>
            <p:cNvPr id="3" name="Group 31"/>
            <p:cNvGrpSpPr>
              <a:grpSpLocks/>
            </p:cNvGrpSpPr>
            <p:nvPr/>
          </p:nvGrpSpPr>
          <p:grpSpPr bwMode="auto">
            <a:xfrm>
              <a:off x="7058512" y="2683976"/>
              <a:ext cx="2786527" cy="3147494"/>
              <a:chOff x="5438775" y="1938338"/>
              <a:chExt cx="1311275" cy="1481138"/>
            </a:xfrm>
          </p:grpSpPr>
          <p:grpSp>
            <p:nvGrpSpPr>
              <p:cNvPr id="4" name="Group 32"/>
              <p:cNvGrpSpPr>
                <a:grpSpLocks/>
              </p:cNvGrpSpPr>
              <p:nvPr/>
            </p:nvGrpSpPr>
            <p:grpSpPr bwMode="auto">
              <a:xfrm>
                <a:off x="5800725" y="2520951"/>
                <a:ext cx="606426" cy="898525"/>
                <a:chOff x="5800725" y="2520951"/>
                <a:chExt cx="606426" cy="898525"/>
              </a:xfrm>
            </p:grpSpPr>
            <p:sp>
              <p:nvSpPr>
                <p:cNvPr id="32" name="Freeform 11"/>
                <p:cNvSpPr>
                  <a:spLocks/>
                </p:cNvSpPr>
                <p:nvPr/>
              </p:nvSpPr>
              <p:spPr bwMode="auto">
                <a:xfrm>
                  <a:off x="5998030" y="2520742"/>
                  <a:ext cx="166587" cy="897673"/>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33" name="Freeform 13"/>
                <p:cNvSpPr>
                  <a:spLocks/>
                </p:cNvSpPr>
                <p:nvPr/>
              </p:nvSpPr>
              <p:spPr bwMode="auto">
                <a:xfrm>
                  <a:off x="5800506" y="2715678"/>
                  <a:ext cx="318895" cy="322489"/>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34" name="Freeform 15"/>
                <p:cNvSpPr>
                  <a:spLocks/>
                </p:cNvSpPr>
                <p:nvPr/>
              </p:nvSpPr>
              <p:spPr bwMode="auto">
                <a:xfrm>
                  <a:off x="6071805" y="2766218"/>
                  <a:ext cx="335553" cy="310455"/>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nvGrpSpPr>
              <p:cNvPr id="5" name="Group 33"/>
              <p:cNvGrpSpPr>
                <a:grpSpLocks/>
              </p:cNvGrpSpPr>
              <p:nvPr/>
            </p:nvGrpSpPr>
            <p:grpSpPr bwMode="auto">
              <a:xfrm>
                <a:off x="5438775" y="1938338"/>
                <a:ext cx="1311275" cy="939801"/>
                <a:chOff x="5438775" y="1938338"/>
                <a:chExt cx="1311275" cy="939801"/>
              </a:xfrm>
            </p:grpSpPr>
            <p:sp>
              <p:nvSpPr>
                <p:cNvPr id="27" name="Oval 5"/>
                <p:cNvSpPr>
                  <a:spLocks noChangeArrowheads="1"/>
                </p:cNvSpPr>
                <p:nvPr/>
              </p:nvSpPr>
              <p:spPr bwMode="auto">
                <a:xfrm>
                  <a:off x="5438775" y="2316178"/>
                  <a:ext cx="525937" cy="529458"/>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8" name="Oval 6"/>
                <p:cNvSpPr>
                  <a:spLocks noChangeArrowheads="1"/>
                </p:cNvSpPr>
                <p:nvPr/>
              </p:nvSpPr>
              <p:spPr bwMode="auto">
                <a:xfrm>
                  <a:off x="5650577" y="1938338"/>
                  <a:ext cx="525939" cy="524645"/>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9" name="Oval 7"/>
                <p:cNvSpPr>
                  <a:spLocks noChangeArrowheads="1"/>
                </p:cNvSpPr>
                <p:nvPr/>
              </p:nvSpPr>
              <p:spPr bwMode="auto">
                <a:xfrm>
                  <a:off x="6045626" y="1996097"/>
                  <a:ext cx="530699" cy="524645"/>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30" name="Oval 8"/>
                <p:cNvSpPr>
                  <a:spLocks noChangeArrowheads="1"/>
                </p:cNvSpPr>
                <p:nvPr/>
              </p:nvSpPr>
              <p:spPr bwMode="auto">
                <a:xfrm>
                  <a:off x="6224113" y="2352278"/>
                  <a:ext cx="525937" cy="522238"/>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31" name="Oval 10"/>
                <p:cNvSpPr>
                  <a:spLocks noChangeArrowheads="1"/>
                </p:cNvSpPr>
                <p:nvPr/>
              </p:nvSpPr>
              <p:spPr bwMode="auto">
                <a:xfrm>
                  <a:off x="5810025" y="2260826"/>
                  <a:ext cx="530697" cy="524645"/>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sp>
          <p:nvSpPr>
            <p:cNvPr id="16" name="Oval 7"/>
            <p:cNvSpPr>
              <a:spLocks noChangeArrowheads="1"/>
            </p:cNvSpPr>
            <p:nvPr/>
          </p:nvSpPr>
          <p:spPr bwMode="auto">
            <a:xfrm>
              <a:off x="7478260" y="4177326"/>
              <a:ext cx="247805" cy="24548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7" name="Oval 7"/>
            <p:cNvSpPr>
              <a:spLocks noChangeArrowheads="1"/>
            </p:cNvSpPr>
            <p:nvPr/>
          </p:nvSpPr>
          <p:spPr bwMode="auto">
            <a:xfrm>
              <a:off x="7781693" y="3456220"/>
              <a:ext cx="207348" cy="209684"/>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8" name="Oval 7"/>
            <p:cNvSpPr>
              <a:spLocks noChangeArrowheads="1"/>
            </p:cNvSpPr>
            <p:nvPr/>
          </p:nvSpPr>
          <p:spPr bwMode="auto">
            <a:xfrm>
              <a:off x="9025769" y="4279610"/>
              <a:ext cx="252861" cy="24548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9" name="Oval 7"/>
            <p:cNvSpPr>
              <a:spLocks noChangeArrowheads="1"/>
            </p:cNvSpPr>
            <p:nvPr/>
          </p:nvSpPr>
          <p:spPr bwMode="auto">
            <a:xfrm>
              <a:off x="9394948" y="4177326"/>
              <a:ext cx="247802" cy="24548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0" name="Oval 7"/>
            <p:cNvSpPr>
              <a:spLocks noChangeArrowheads="1"/>
            </p:cNvSpPr>
            <p:nvPr/>
          </p:nvSpPr>
          <p:spPr bwMode="auto">
            <a:xfrm>
              <a:off x="8064897" y="3988098"/>
              <a:ext cx="247805" cy="24548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1" name="Oval 7"/>
            <p:cNvSpPr>
              <a:spLocks noChangeArrowheads="1"/>
            </p:cNvSpPr>
            <p:nvPr/>
          </p:nvSpPr>
          <p:spPr bwMode="auto">
            <a:xfrm>
              <a:off x="8899340" y="3338595"/>
              <a:ext cx="151717" cy="148311"/>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2" name="Oval 7"/>
            <p:cNvSpPr>
              <a:spLocks noChangeArrowheads="1"/>
            </p:cNvSpPr>
            <p:nvPr/>
          </p:nvSpPr>
          <p:spPr bwMode="auto">
            <a:xfrm>
              <a:off x="8767853" y="4013671"/>
              <a:ext cx="207344" cy="20456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3" name="Oval 7"/>
            <p:cNvSpPr>
              <a:spLocks noChangeArrowheads="1"/>
            </p:cNvSpPr>
            <p:nvPr/>
          </p:nvSpPr>
          <p:spPr bwMode="auto">
            <a:xfrm>
              <a:off x="7174826" y="4008555"/>
              <a:ext cx="207348" cy="20456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24" name="Oval 7"/>
            <p:cNvSpPr>
              <a:spLocks noChangeArrowheads="1"/>
            </p:cNvSpPr>
            <p:nvPr/>
          </p:nvSpPr>
          <p:spPr bwMode="auto">
            <a:xfrm>
              <a:off x="9283689" y="3742616"/>
              <a:ext cx="207344" cy="20456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sp>
        <p:nvSpPr>
          <p:cNvPr id="102" name="Oval 7"/>
          <p:cNvSpPr>
            <a:spLocks noChangeArrowheads="1"/>
          </p:cNvSpPr>
          <p:nvPr/>
        </p:nvSpPr>
        <p:spPr bwMode="auto">
          <a:xfrm>
            <a:off x="2857500" y="5643033"/>
            <a:ext cx="96838" cy="120651"/>
          </a:xfrm>
          <a:prstGeom prst="ellipse">
            <a:avLst/>
          </a:prstGeom>
          <a:solidFill>
            <a:srgbClr val="CB1B4A"/>
          </a:solidFill>
          <a:ln>
            <a:noFill/>
          </a:ln>
        </p:spPr>
        <p:txBody>
          <a:bodyPr lIns="68579" tIns="34289" rIns="68579" bIns="34289"/>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03" name="Oval 7"/>
          <p:cNvSpPr>
            <a:spLocks noChangeArrowheads="1"/>
          </p:cNvSpPr>
          <p:nvPr/>
        </p:nvSpPr>
        <p:spPr bwMode="auto">
          <a:xfrm>
            <a:off x="3241675" y="5435600"/>
            <a:ext cx="96838" cy="120651"/>
          </a:xfrm>
          <a:prstGeom prst="ellipse">
            <a:avLst/>
          </a:prstGeom>
          <a:solidFill>
            <a:srgbClr val="CB1B4A"/>
          </a:solidFill>
          <a:ln>
            <a:noFill/>
          </a:ln>
        </p:spPr>
        <p:txBody>
          <a:bodyPr lIns="68579" tIns="34289" rIns="68579" bIns="34289"/>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04" name="Oval 14">
            <a:extLst>
              <a:ext uri="{FF2B5EF4-FFF2-40B4-BE49-F238E27FC236}"/>
            </a:extLst>
          </p:cNvPr>
          <p:cNvSpPr>
            <a:spLocks noChangeArrowheads="1"/>
          </p:cNvSpPr>
          <p:nvPr/>
        </p:nvSpPr>
        <p:spPr bwMode="auto">
          <a:xfrm rot="3202292">
            <a:off x="2005278" y="3963195"/>
            <a:ext cx="613833" cy="798512"/>
          </a:xfrm>
          <a:custGeom>
            <a:avLst/>
            <a:gdLst>
              <a:gd name="connsiteX0" fmla="*/ 0 w 730250"/>
              <a:gd name="connsiteY0" fmla="*/ 1150938 h 2301875"/>
              <a:gd name="connsiteX1" fmla="*/ 365125 w 730250"/>
              <a:gd name="connsiteY1" fmla="*/ 0 h 2301875"/>
              <a:gd name="connsiteX2" fmla="*/ 730250 w 730250"/>
              <a:gd name="connsiteY2" fmla="*/ 1150938 h 2301875"/>
              <a:gd name="connsiteX3" fmla="*/ 365125 w 730250"/>
              <a:gd name="connsiteY3" fmla="*/ 2301876 h 2301875"/>
              <a:gd name="connsiteX4" fmla="*/ 0 w 730250"/>
              <a:gd name="connsiteY4" fmla="*/ 1150938 h 2301875"/>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50" h="2301876">
                <a:moveTo>
                  <a:pt x="0" y="1150938"/>
                </a:moveTo>
                <a:cubicBezTo>
                  <a:pt x="0" y="515292"/>
                  <a:pt x="362438" y="0"/>
                  <a:pt x="365125" y="0"/>
                </a:cubicBezTo>
                <a:cubicBezTo>
                  <a:pt x="367812" y="0"/>
                  <a:pt x="730250" y="515292"/>
                  <a:pt x="730250" y="1150938"/>
                </a:cubicBezTo>
                <a:cubicBezTo>
                  <a:pt x="730250" y="1786584"/>
                  <a:pt x="365695" y="2301876"/>
                  <a:pt x="365125" y="2301876"/>
                </a:cubicBezTo>
                <a:cubicBezTo>
                  <a:pt x="364555" y="2301876"/>
                  <a:pt x="0" y="1786584"/>
                  <a:pt x="0" y="1150938"/>
                </a:cubicBezTo>
                <a:close/>
              </a:path>
            </a:pathLst>
          </a:custGeom>
          <a:solidFill>
            <a:srgbClr val="C0042C"/>
          </a:solidFill>
          <a:ln/>
        </p:spPr>
        <p:style>
          <a:lnRef idx="0">
            <a:schemeClr val="accent4"/>
          </a:lnRef>
          <a:fillRef idx="3">
            <a:schemeClr val="accent4"/>
          </a:fillRef>
          <a:effectRef idx="3">
            <a:schemeClr val="accent4"/>
          </a:effectRef>
          <a:fontRef idx="minor">
            <a:schemeClr val="lt1"/>
          </a:fontRef>
        </p:style>
        <p:txBody>
          <a:bodyPr lIns="68579" tIns="34289" rIns="68579" bIns="34289"/>
          <a:lstStyle/>
          <a:p>
            <a:pPr defTabSz="685783" eaLnBrk="1" fontAlgn="auto" hangingPunct="1">
              <a:spcBef>
                <a:spcPts val="0"/>
              </a:spcBef>
              <a:spcAft>
                <a:spcPts val="0"/>
              </a:spcAft>
              <a:defRPr/>
            </a:pPr>
            <a:endParaRPr lang="en-US" kern="0" dirty="0">
              <a:solidFill>
                <a:srgbClr val="282F39"/>
              </a:solidFill>
              <a:sym typeface="Arial"/>
            </a:endParaRPr>
          </a:p>
        </p:txBody>
      </p:sp>
      <p:sp>
        <p:nvSpPr>
          <p:cNvPr id="105" name="Oval 14">
            <a:extLst>
              <a:ext uri="{FF2B5EF4-FFF2-40B4-BE49-F238E27FC236}"/>
            </a:extLst>
          </p:cNvPr>
          <p:cNvSpPr>
            <a:spLocks noChangeArrowheads="1"/>
          </p:cNvSpPr>
          <p:nvPr/>
        </p:nvSpPr>
        <p:spPr bwMode="auto">
          <a:xfrm rot="18208269">
            <a:off x="1300692" y="4259793"/>
            <a:ext cx="624417" cy="800100"/>
          </a:xfrm>
          <a:custGeom>
            <a:avLst/>
            <a:gdLst>
              <a:gd name="connsiteX0" fmla="*/ 0 w 730250"/>
              <a:gd name="connsiteY0" fmla="*/ 1150938 h 2301875"/>
              <a:gd name="connsiteX1" fmla="*/ 365125 w 730250"/>
              <a:gd name="connsiteY1" fmla="*/ 0 h 2301875"/>
              <a:gd name="connsiteX2" fmla="*/ 730250 w 730250"/>
              <a:gd name="connsiteY2" fmla="*/ 1150938 h 2301875"/>
              <a:gd name="connsiteX3" fmla="*/ 365125 w 730250"/>
              <a:gd name="connsiteY3" fmla="*/ 2301876 h 2301875"/>
              <a:gd name="connsiteX4" fmla="*/ 0 w 730250"/>
              <a:gd name="connsiteY4" fmla="*/ 1150938 h 2301875"/>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 name="connsiteX0" fmla="*/ 0 w 730250"/>
              <a:gd name="connsiteY0" fmla="*/ 1150938 h 2301876"/>
              <a:gd name="connsiteX1" fmla="*/ 365125 w 730250"/>
              <a:gd name="connsiteY1" fmla="*/ 0 h 2301876"/>
              <a:gd name="connsiteX2" fmla="*/ 730250 w 730250"/>
              <a:gd name="connsiteY2" fmla="*/ 1150938 h 2301876"/>
              <a:gd name="connsiteX3" fmla="*/ 365125 w 730250"/>
              <a:gd name="connsiteY3" fmla="*/ 2301876 h 2301876"/>
              <a:gd name="connsiteX4" fmla="*/ 0 w 730250"/>
              <a:gd name="connsiteY4" fmla="*/ 1150938 h 230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50" h="2301876">
                <a:moveTo>
                  <a:pt x="0" y="1150938"/>
                </a:moveTo>
                <a:cubicBezTo>
                  <a:pt x="0" y="515292"/>
                  <a:pt x="362438" y="0"/>
                  <a:pt x="365125" y="0"/>
                </a:cubicBezTo>
                <a:cubicBezTo>
                  <a:pt x="367812" y="0"/>
                  <a:pt x="730250" y="515292"/>
                  <a:pt x="730250" y="1150938"/>
                </a:cubicBezTo>
                <a:cubicBezTo>
                  <a:pt x="730250" y="1786584"/>
                  <a:pt x="365695" y="2301876"/>
                  <a:pt x="365125" y="2301876"/>
                </a:cubicBezTo>
                <a:cubicBezTo>
                  <a:pt x="364555" y="2301876"/>
                  <a:pt x="0" y="1786584"/>
                  <a:pt x="0" y="1150938"/>
                </a:cubicBezTo>
                <a:close/>
              </a:path>
            </a:pathLst>
          </a:custGeom>
          <a:solidFill>
            <a:srgbClr val="C0042C"/>
          </a:solidFill>
          <a:ln/>
        </p:spPr>
        <p:style>
          <a:lnRef idx="0">
            <a:schemeClr val="accent4"/>
          </a:lnRef>
          <a:fillRef idx="3">
            <a:schemeClr val="accent4"/>
          </a:fillRef>
          <a:effectRef idx="3">
            <a:schemeClr val="accent4"/>
          </a:effectRef>
          <a:fontRef idx="minor">
            <a:schemeClr val="lt1"/>
          </a:fontRef>
        </p:style>
        <p:txBody>
          <a:bodyPr lIns="68579" tIns="34289" rIns="68579" bIns="34289"/>
          <a:lstStyle/>
          <a:p>
            <a:pPr defTabSz="685783" eaLnBrk="1" fontAlgn="auto" hangingPunct="1">
              <a:spcBef>
                <a:spcPts val="0"/>
              </a:spcBef>
              <a:spcAft>
                <a:spcPts val="0"/>
              </a:spcAft>
              <a:defRPr/>
            </a:pPr>
            <a:endParaRPr lang="en-US" kern="0" dirty="0">
              <a:solidFill>
                <a:srgbClr val="282F39"/>
              </a:solidFill>
              <a:sym typeface="Arial"/>
            </a:endParaRPr>
          </a:p>
        </p:txBody>
      </p:sp>
      <p:sp>
        <p:nvSpPr>
          <p:cNvPr id="107" name="Freeform 5">
            <a:extLst>
              <a:ext uri="{FF2B5EF4-FFF2-40B4-BE49-F238E27FC236}"/>
            </a:extLst>
          </p:cNvPr>
          <p:cNvSpPr>
            <a:spLocks/>
          </p:cNvSpPr>
          <p:nvPr/>
        </p:nvSpPr>
        <p:spPr bwMode="auto">
          <a:xfrm>
            <a:off x="1138239" y="6663267"/>
            <a:ext cx="1482725" cy="205317"/>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a:extLst/>
        </p:spPr>
        <p:txBody>
          <a:bodyPr lIns="68579" tIns="34289" rIns="68579" bIns="34289"/>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nvGrpSpPr>
          <p:cNvPr id="8" name="Group 82"/>
          <p:cNvGrpSpPr>
            <a:grpSpLocks/>
          </p:cNvGrpSpPr>
          <p:nvPr/>
        </p:nvGrpSpPr>
        <p:grpSpPr bwMode="auto">
          <a:xfrm>
            <a:off x="1082676" y="5331885"/>
            <a:ext cx="912813" cy="1416049"/>
            <a:chOff x="7058512" y="2683976"/>
            <a:chExt cx="2786527" cy="3237294"/>
          </a:xfrm>
        </p:grpSpPr>
        <p:sp>
          <p:nvSpPr>
            <p:cNvPr id="36" name="Oval 35"/>
            <p:cNvSpPr/>
            <p:nvPr/>
          </p:nvSpPr>
          <p:spPr>
            <a:xfrm>
              <a:off x="7751510" y="5790618"/>
              <a:ext cx="1400530" cy="130652"/>
            </a:xfrm>
            <a:prstGeom prst="ellipse">
              <a:avLst/>
            </a:prstGeom>
            <a:solidFill>
              <a:srgbClr val="000000">
                <a:alpha val="40000"/>
              </a:srgbClr>
            </a:solidFill>
            <a:ln w="12700" cap="flat" cmpd="sng" algn="ctr">
              <a:noFill/>
              <a:prstDash val="solid"/>
              <a:miter lim="800000"/>
            </a:ln>
            <a:effectLst/>
          </p:spPr>
          <p:txBody>
            <a:bodyPr anchor="ctr"/>
            <a:lstStyle/>
            <a:p>
              <a:pPr algn="ctr" defTabSz="685783" eaLnBrk="1" fontAlgn="auto" hangingPunct="1">
                <a:spcBef>
                  <a:spcPts val="0"/>
                </a:spcBef>
                <a:spcAft>
                  <a:spcPts val="0"/>
                </a:spcAft>
                <a:defRPr/>
              </a:pPr>
              <a:endParaRPr lang="en-US" kern="0" dirty="0">
                <a:solidFill>
                  <a:srgbClr val="FFFFFF"/>
                </a:solidFill>
                <a:latin typeface="Calibri" panose="020F0502020204030204"/>
                <a:cs typeface="+mn-cs"/>
                <a:sym typeface="Arial"/>
              </a:endParaRPr>
            </a:p>
          </p:txBody>
        </p:sp>
        <p:grpSp>
          <p:nvGrpSpPr>
            <p:cNvPr id="10" name="Group 31"/>
            <p:cNvGrpSpPr>
              <a:grpSpLocks/>
            </p:cNvGrpSpPr>
            <p:nvPr/>
          </p:nvGrpSpPr>
          <p:grpSpPr bwMode="auto">
            <a:xfrm>
              <a:off x="7058512" y="2683976"/>
              <a:ext cx="2786527" cy="3147494"/>
              <a:chOff x="5438775" y="1938338"/>
              <a:chExt cx="1311275" cy="1481138"/>
            </a:xfrm>
          </p:grpSpPr>
          <p:grpSp>
            <p:nvGrpSpPr>
              <p:cNvPr id="11" name="Group 32"/>
              <p:cNvGrpSpPr>
                <a:grpSpLocks/>
              </p:cNvGrpSpPr>
              <p:nvPr/>
            </p:nvGrpSpPr>
            <p:grpSpPr bwMode="auto">
              <a:xfrm>
                <a:off x="5800725" y="2520951"/>
                <a:ext cx="606426" cy="898525"/>
                <a:chOff x="5800725" y="2520951"/>
                <a:chExt cx="606426" cy="898525"/>
              </a:xfrm>
            </p:grpSpPr>
            <p:sp>
              <p:nvSpPr>
                <p:cNvPr id="54" name="Freeform 11"/>
                <p:cNvSpPr>
                  <a:spLocks/>
                </p:cNvSpPr>
                <p:nvPr/>
              </p:nvSpPr>
              <p:spPr bwMode="auto">
                <a:xfrm>
                  <a:off x="5999772" y="2521282"/>
                  <a:ext cx="164194" cy="897187"/>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55" name="Freeform 13"/>
                <p:cNvSpPr>
                  <a:spLocks/>
                </p:cNvSpPr>
                <p:nvPr/>
              </p:nvSpPr>
              <p:spPr bwMode="auto">
                <a:xfrm>
                  <a:off x="5801371" y="2717115"/>
                  <a:ext cx="319267" cy="323352"/>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56" name="Freeform 15"/>
                <p:cNvSpPr>
                  <a:spLocks/>
                </p:cNvSpPr>
                <p:nvPr/>
              </p:nvSpPr>
              <p:spPr bwMode="auto">
                <a:xfrm>
                  <a:off x="6072748" y="2767212"/>
                  <a:ext cx="335231" cy="309689"/>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nvGrpSpPr>
              <p:cNvPr id="12" name="Group 33"/>
              <p:cNvGrpSpPr>
                <a:grpSpLocks/>
              </p:cNvGrpSpPr>
              <p:nvPr/>
            </p:nvGrpSpPr>
            <p:grpSpPr bwMode="auto">
              <a:xfrm>
                <a:off x="5438775" y="1938338"/>
                <a:ext cx="1311275" cy="939801"/>
                <a:chOff x="5438775" y="1938338"/>
                <a:chExt cx="1311275" cy="939801"/>
              </a:xfrm>
            </p:grpSpPr>
            <p:sp>
              <p:nvSpPr>
                <p:cNvPr id="49" name="Oval 5"/>
                <p:cNvSpPr>
                  <a:spLocks noChangeArrowheads="1"/>
                </p:cNvSpPr>
                <p:nvPr/>
              </p:nvSpPr>
              <p:spPr bwMode="auto">
                <a:xfrm>
                  <a:off x="5438775" y="2316341"/>
                  <a:ext cx="526791" cy="526015"/>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50" name="Oval 6"/>
                <p:cNvSpPr>
                  <a:spLocks noChangeArrowheads="1"/>
                </p:cNvSpPr>
                <p:nvPr/>
              </p:nvSpPr>
              <p:spPr bwMode="auto">
                <a:xfrm>
                  <a:off x="5650860" y="1938338"/>
                  <a:ext cx="526789" cy="523739"/>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51" name="Oval 7"/>
                <p:cNvSpPr>
                  <a:spLocks noChangeArrowheads="1"/>
                </p:cNvSpPr>
                <p:nvPr/>
              </p:nvSpPr>
              <p:spPr bwMode="auto">
                <a:xfrm>
                  <a:off x="6047663" y="1995265"/>
                  <a:ext cx="529071" cy="523739"/>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52" name="Oval 8"/>
                <p:cNvSpPr>
                  <a:spLocks noChangeArrowheads="1"/>
                </p:cNvSpPr>
                <p:nvPr/>
              </p:nvSpPr>
              <p:spPr bwMode="auto">
                <a:xfrm>
                  <a:off x="6223259" y="2352775"/>
                  <a:ext cx="526791" cy="521461"/>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53" name="Oval 10"/>
                <p:cNvSpPr>
                  <a:spLocks noChangeArrowheads="1"/>
                </p:cNvSpPr>
                <p:nvPr/>
              </p:nvSpPr>
              <p:spPr bwMode="auto">
                <a:xfrm>
                  <a:off x="5810493" y="2259412"/>
                  <a:ext cx="529071" cy="523739"/>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sp>
          <p:nvSpPr>
            <p:cNvPr id="38" name="Oval 7"/>
            <p:cNvSpPr>
              <a:spLocks noChangeArrowheads="1"/>
            </p:cNvSpPr>
            <p:nvPr/>
          </p:nvSpPr>
          <p:spPr bwMode="auto">
            <a:xfrm>
              <a:off x="7480127" y="4174390"/>
              <a:ext cx="247151" cy="24678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39" name="Oval 7"/>
            <p:cNvSpPr>
              <a:spLocks noChangeArrowheads="1"/>
            </p:cNvSpPr>
            <p:nvPr/>
          </p:nvSpPr>
          <p:spPr bwMode="auto">
            <a:xfrm>
              <a:off x="7780587" y="3458217"/>
              <a:ext cx="208382" cy="20807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0" name="Oval 7"/>
            <p:cNvSpPr>
              <a:spLocks noChangeArrowheads="1"/>
            </p:cNvSpPr>
            <p:nvPr/>
          </p:nvSpPr>
          <p:spPr bwMode="auto">
            <a:xfrm>
              <a:off x="9026041" y="4280848"/>
              <a:ext cx="251999" cy="24678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1" name="Oval 7"/>
            <p:cNvSpPr>
              <a:spLocks noChangeArrowheads="1"/>
            </p:cNvSpPr>
            <p:nvPr/>
          </p:nvSpPr>
          <p:spPr bwMode="auto">
            <a:xfrm>
              <a:off x="9394347" y="4174390"/>
              <a:ext cx="251999" cy="24678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2" name="Oval 7"/>
            <p:cNvSpPr>
              <a:spLocks noChangeArrowheads="1"/>
            </p:cNvSpPr>
            <p:nvPr/>
          </p:nvSpPr>
          <p:spPr bwMode="auto">
            <a:xfrm>
              <a:off x="8061663" y="3985667"/>
              <a:ext cx="251999" cy="246791"/>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3" name="Oval 7"/>
            <p:cNvSpPr>
              <a:spLocks noChangeArrowheads="1"/>
            </p:cNvSpPr>
            <p:nvPr/>
          </p:nvSpPr>
          <p:spPr bwMode="auto">
            <a:xfrm>
              <a:off x="8900042" y="3337240"/>
              <a:ext cx="150232" cy="150011"/>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4" name="Oval 7"/>
            <p:cNvSpPr>
              <a:spLocks noChangeArrowheads="1"/>
            </p:cNvSpPr>
            <p:nvPr/>
          </p:nvSpPr>
          <p:spPr bwMode="auto">
            <a:xfrm>
              <a:off x="8764350" y="4009864"/>
              <a:ext cx="208385" cy="20807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5" name="Oval 7"/>
            <p:cNvSpPr>
              <a:spLocks noChangeArrowheads="1"/>
            </p:cNvSpPr>
            <p:nvPr/>
          </p:nvSpPr>
          <p:spPr bwMode="auto">
            <a:xfrm>
              <a:off x="7174819" y="4009864"/>
              <a:ext cx="208385" cy="20323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46" name="Oval 7"/>
            <p:cNvSpPr>
              <a:spLocks noChangeArrowheads="1"/>
            </p:cNvSpPr>
            <p:nvPr/>
          </p:nvSpPr>
          <p:spPr bwMode="auto">
            <a:xfrm>
              <a:off x="9282888" y="3743717"/>
              <a:ext cx="208382" cy="20323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sp>
        <p:nvSpPr>
          <p:cNvPr id="108" name="Freeform 5">
            <a:extLst>
              <a:ext uri="{FF2B5EF4-FFF2-40B4-BE49-F238E27FC236}"/>
            </a:extLst>
          </p:cNvPr>
          <p:cNvSpPr>
            <a:spLocks/>
          </p:cNvSpPr>
          <p:nvPr/>
        </p:nvSpPr>
        <p:spPr bwMode="auto">
          <a:xfrm>
            <a:off x="-87313" y="6699251"/>
            <a:ext cx="1481138" cy="205316"/>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a:extLst/>
        </p:spPr>
        <p:txBody>
          <a:bodyPr lIns="68579" tIns="34289" rIns="68579" bIns="34289"/>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06" name="Freeform 5">
            <a:extLst>
              <a:ext uri="{FF2B5EF4-FFF2-40B4-BE49-F238E27FC236}"/>
            </a:extLst>
          </p:cNvPr>
          <p:cNvSpPr>
            <a:spLocks/>
          </p:cNvSpPr>
          <p:nvPr/>
        </p:nvSpPr>
        <p:spPr bwMode="auto">
          <a:xfrm>
            <a:off x="2397125" y="6667500"/>
            <a:ext cx="2351088" cy="237067"/>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a:extLst/>
        </p:spPr>
        <p:txBody>
          <a:bodyPr lIns="68579" tIns="34289" rIns="68579" bIns="34289"/>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nvGrpSpPr>
          <p:cNvPr id="15" name="Group 82"/>
          <p:cNvGrpSpPr>
            <a:grpSpLocks/>
          </p:cNvGrpSpPr>
          <p:nvPr/>
        </p:nvGrpSpPr>
        <p:grpSpPr bwMode="auto">
          <a:xfrm>
            <a:off x="2619375" y="5077884"/>
            <a:ext cx="1189038" cy="1659467"/>
            <a:chOff x="7058512" y="2683976"/>
            <a:chExt cx="2786527" cy="3237294"/>
          </a:xfrm>
        </p:grpSpPr>
        <p:sp>
          <p:nvSpPr>
            <p:cNvPr id="80" name="Oval 79"/>
            <p:cNvSpPr/>
            <p:nvPr/>
          </p:nvSpPr>
          <p:spPr>
            <a:xfrm>
              <a:off x="7750493" y="5789136"/>
              <a:ext cx="1402565" cy="132134"/>
            </a:xfrm>
            <a:prstGeom prst="ellipse">
              <a:avLst/>
            </a:prstGeom>
            <a:solidFill>
              <a:srgbClr val="000000">
                <a:alpha val="40000"/>
              </a:srgbClr>
            </a:solidFill>
            <a:ln w="12700" cap="flat" cmpd="sng" algn="ctr">
              <a:noFill/>
              <a:prstDash val="solid"/>
              <a:miter lim="800000"/>
            </a:ln>
            <a:effectLst/>
          </p:spPr>
          <p:txBody>
            <a:bodyPr anchor="ctr"/>
            <a:lstStyle/>
            <a:p>
              <a:pPr algn="ctr" defTabSz="685783" eaLnBrk="1" fontAlgn="auto" hangingPunct="1">
                <a:spcBef>
                  <a:spcPts val="0"/>
                </a:spcBef>
                <a:spcAft>
                  <a:spcPts val="0"/>
                </a:spcAft>
                <a:defRPr/>
              </a:pPr>
              <a:endParaRPr lang="en-US" kern="0" dirty="0">
                <a:solidFill>
                  <a:srgbClr val="FFFFFF"/>
                </a:solidFill>
                <a:latin typeface="Calibri" panose="020F0502020204030204"/>
                <a:cs typeface="+mn-cs"/>
                <a:sym typeface="Arial"/>
              </a:endParaRPr>
            </a:p>
          </p:txBody>
        </p:sp>
        <p:grpSp>
          <p:nvGrpSpPr>
            <p:cNvPr id="25" name="Group 31"/>
            <p:cNvGrpSpPr>
              <a:grpSpLocks/>
            </p:cNvGrpSpPr>
            <p:nvPr/>
          </p:nvGrpSpPr>
          <p:grpSpPr bwMode="auto">
            <a:xfrm>
              <a:off x="7058512" y="2683976"/>
              <a:ext cx="2786527" cy="3147494"/>
              <a:chOff x="5438775" y="1938338"/>
              <a:chExt cx="1311275" cy="1481138"/>
            </a:xfrm>
          </p:grpSpPr>
          <p:grpSp>
            <p:nvGrpSpPr>
              <p:cNvPr id="26" name="Group 32"/>
              <p:cNvGrpSpPr>
                <a:grpSpLocks/>
              </p:cNvGrpSpPr>
              <p:nvPr/>
            </p:nvGrpSpPr>
            <p:grpSpPr bwMode="auto">
              <a:xfrm>
                <a:off x="5800725" y="2520951"/>
                <a:ext cx="606426" cy="898525"/>
                <a:chOff x="5800725" y="2520951"/>
                <a:chExt cx="606426" cy="898525"/>
              </a:xfrm>
            </p:grpSpPr>
            <p:sp>
              <p:nvSpPr>
                <p:cNvPr id="98" name="Freeform 11"/>
                <p:cNvSpPr>
                  <a:spLocks/>
                </p:cNvSpPr>
                <p:nvPr/>
              </p:nvSpPr>
              <p:spPr bwMode="auto">
                <a:xfrm>
                  <a:off x="5998999" y="2521270"/>
                  <a:ext cx="164566" cy="897715"/>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99" name="Freeform 13"/>
                <p:cNvSpPr>
                  <a:spLocks/>
                </p:cNvSpPr>
                <p:nvPr/>
              </p:nvSpPr>
              <p:spPr bwMode="auto">
                <a:xfrm>
                  <a:off x="5801171" y="2715581"/>
                  <a:ext cx="318627" cy="324498"/>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00" name="Freeform 15"/>
                <p:cNvSpPr>
                  <a:spLocks/>
                </p:cNvSpPr>
                <p:nvPr/>
              </p:nvSpPr>
              <p:spPr bwMode="auto">
                <a:xfrm>
                  <a:off x="6072529" y="2768044"/>
                  <a:ext cx="334384" cy="310897"/>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nvGrpSpPr>
              <p:cNvPr id="35" name="Group 33"/>
              <p:cNvGrpSpPr>
                <a:grpSpLocks/>
              </p:cNvGrpSpPr>
              <p:nvPr/>
            </p:nvGrpSpPr>
            <p:grpSpPr bwMode="auto">
              <a:xfrm>
                <a:off x="5438775" y="1938338"/>
                <a:ext cx="1311275" cy="939801"/>
                <a:chOff x="5438775" y="1938338"/>
                <a:chExt cx="1311275" cy="939801"/>
              </a:xfrm>
            </p:grpSpPr>
            <p:sp>
              <p:nvSpPr>
                <p:cNvPr id="93" name="Oval 5"/>
                <p:cNvSpPr>
                  <a:spLocks noChangeArrowheads="1"/>
                </p:cNvSpPr>
                <p:nvPr/>
              </p:nvSpPr>
              <p:spPr bwMode="auto">
                <a:xfrm>
                  <a:off x="5438775" y="2317243"/>
                  <a:ext cx="526961" cy="526582"/>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94" name="Oval 6"/>
                <p:cNvSpPr>
                  <a:spLocks noChangeArrowheads="1"/>
                </p:cNvSpPr>
                <p:nvPr/>
              </p:nvSpPr>
              <p:spPr bwMode="auto">
                <a:xfrm>
                  <a:off x="5650610" y="1938338"/>
                  <a:ext cx="526960" cy="524639"/>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95" name="Oval 7"/>
                <p:cNvSpPr>
                  <a:spLocks noChangeArrowheads="1"/>
                </p:cNvSpPr>
                <p:nvPr/>
              </p:nvSpPr>
              <p:spPr bwMode="auto">
                <a:xfrm>
                  <a:off x="6046269" y="1994687"/>
                  <a:ext cx="530462" cy="524639"/>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96" name="Oval 8"/>
                <p:cNvSpPr>
                  <a:spLocks noChangeArrowheads="1"/>
                </p:cNvSpPr>
                <p:nvPr/>
              </p:nvSpPr>
              <p:spPr bwMode="auto">
                <a:xfrm>
                  <a:off x="6223089" y="2352219"/>
                  <a:ext cx="526961" cy="522696"/>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97" name="Oval 10"/>
                <p:cNvSpPr>
                  <a:spLocks noChangeArrowheads="1"/>
                </p:cNvSpPr>
                <p:nvPr/>
              </p:nvSpPr>
              <p:spPr bwMode="auto">
                <a:xfrm>
                  <a:off x="5809923" y="2260894"/>
                  <a:ext cx="530463" cy="522695"/>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sp>
          <p:nvSpPr>
            <p:cNvPr id="82" name="Oval 7"/>
            <p:cNvSpPr>
              <a:spLocks noChangeArrowheads="1"/>
            </p:cNvSpPr>
            <p:nvPr/>
          </p:nvSpPr>
          <p:spPr bwMode="auto">
            <a:xfrm>
              <a:off x="7478910" y="4174616"/>
              <a:ext cx="249261" cy="24775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3" name="Oval 7"/>
            <p:cNvSpPr>
              <a:spLocks noChangeArrowheads="1"/>
            </p:cNvSpPr>
            <p:nvPr/>
          </p:nvSpPr>
          <p:spPr bwMode="auto">
            <a:xfrm>
              <a:off x="7958831" y="3485041"/>
              <a:ext cx="208338" cy="20233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4" name="Oval 7"/>
            <p:cNvSpPr>
              <a:spLocks noChangeArrowheads="1"/>
            </p:cNvSpPr>
            <p:nvPr/>
          </p:nvSpPr>
          <p:spPr bwMode="auto">
            <a:xfrm>
              <a:off x="9026567" y="4277848"/>
              <a:ext cx="249261" cy="24775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5" name="Oval 7"/>
            <p:cNvSpPr>
              <a:spLocks noChangeArrowheads="1"/>
            </p:cNvSpPr>
            <p:nvPr/>
          </p:nvSpPr>
          <p:spPr bwMode="auto">
            <a:xfrm>
              <a:off x="9394878" y="4174616"/>
              <a:ext cx="249263" cy="24775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6" name="Oval 7"/>
            <p:cNvSpPr>
              <a:spLocks noChangeArrowheads="1"/>
            </p:cNvSpPr>
            <p:nvPr/>
          </p:nvSpPr>
          <p:spPr bwMode="auto">
            <a:xfrm>
              <a:off x="8063001" y="3988804"/>
              <a:ext cx="249263" cy="24775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7" name="Oval 7"/>
            <p:cNvSpPr>
              <a:spLocks noChangeArrowheads="1"/>
            </p:cNvSpPr>
            <p:nvPr/>
          </p:nvSpPr>
          <p:spPr bwMode="auto">
            <a:xfrm>
              <a:off x="8900076" y="3336390"/>
              <a:ext cx="215779" cy="222977"/>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8" name="Oval 7"/>
            <p:cNvSpPr>
              <a:spLocks noChangeArrowheads="1"/>
            </p:cNvSpPr>
            <p:nvPr/>
          </p:nvSpPr>
          <p:spPr bwMode="auto">
            <a:xfrm>
              <a:off x="8766144" y="4013579"/>
              <a:ext cx="208338" cy="20646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89" name="Oval 7"/>
            <p:cNvSpPr>
              <a:spLocks noChangeArrowheads="1"/>
            </p:cNvSpPr>
            <p:nvPr/>
          </p:nvSpPr>
          <p:spPr bwMode="auto">
            <a:xfrm>
              <a:off x="7173843" y="4009448"/>
              <a:ext cx="208338" cy="20646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90" name="Oval 7"/>
            <p:cNvSpPr>
              <a:spLocks noChangeArrowheads="1"/>
            </p:cNvSpPr>
            <p:nvPr/>
          </p:nvSpPr>
          <p:spPr bwMode="auto">
            <a:xfrm>
              <a:off x="9279549" y="3741052"/>
              <a:ext cx="212058" cy="20646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sp>
        <p:nvSpPr>
          <p:cNvPr id="109" name="Freeform 5">
            <a:extLst>
              <a:ext uri="{FF2B5EF4-FFF2-40B4-BE49-F238E27FC236}"/>
            </a:extLst>
          </p:cNvPr>
          <p:cNvSpPr>
            <a:spLocks/>
          </p:cNvSpPr>
          <p:nvPr/>
        </p:nvSpPr>
        <p:spPr bwMode="auto">
          <a:xfrm>
            <a:off x="3998914" y="6629400"/>
            <a:ext cx="2352675" cy="237067"/>
          </a:xfrm>
          <a:custGeom>
            <a:avLst/>
            <a:gdLst>
              <a:gd name="T0" fmla="*/ 540 w 624"/>
              <a:gd name="T1" fmla="*/ 191 h 381"/>
              <a:gd name="T2" fmla="*/ 560 w 624"/>
              <a:gd name="T3" fmla="*/ 197 h 381"/>
              <a:gd name="T4" fmla="*/ 595 w 624"/>
              <a:gd name="T5" fmla="*/ 219 h 381"/>
              <a:gd name="T6" fmla="*/ 621 w 624"/>
              <a:gd name="T7" fmla="*/ 271 h 381"/>
              <a:gd name="T8" fmla="*/ 612 w 624"/>
              <a:gd name="T9" fmla="*/ 328 h 381"/>
              <a:gd name="T10" fmla="*/ 555 w 624"/>
              <a:gd name="T11" fmla="*/ 375 h 381"/>
              <a:gd name="T12" fmla="*/ 534 w 624"/>
              <a:gd name="T13" fmla="*/ 379 h 381"/>
              <a:gd name="T14" fmla="*/ 402 w 624"/>
              <a:gd name="T15" fmla="*/ 380 h 381"/>
              <a:gd name="T16" fmla="*/ 142 w 624"/>
              <a:gd name="T17" fmla="*/ 380 h 381"/>
              <a:gd name="T18" fmla="*/ 92 w 624"/>
              <a:gd name="T19" fmla="*/ 373 h 381"/>
              <a:gd name="T20" fmla="*/ 26 w 624"/>
              <a:gd name="T21" fmla="*/ 324 h 381"/>
              <a:gd name="T22" fmla="*/ 3 w 624"/>
              <a:gd name="T23" fmla="*/ 271 h 381"/>
              <a:gd name="T24" fmla="*/ 5 w 624"/>
              <a:gd name="T25" fmla="*/ 216 h 381"/>
              <a:gd name="T26" fmla="*/ 66 w 624"/>
              <a:gd name="T27" fmla="*/ 133 h 381"/>
              <a:gd name="T28" fmla="*/ 119 w 624"/>
              <a:gd name="T29" fmla="*/ 114 h 381"/>
              <a:gd name="T30" fmla="*/ 123 w 624"/>
              <a:gd name="T31" fmla="*/ 111 h 381"/>
              <a:gd name="T32" fmla="*/ 163 w 624"/>
              <a:gd name="T33" fmla="*/ 45 h 381"/>
              <a:gd name="T34" fmla="*/ 226 w 624"/>
              <a:gd name="T35" fmla="*/ 8 h 381"/>
              <a:gd name="T36" fmla="*/ 290 w 624"/>
              <a:gd name="T37" fmla="*/ 4 h 381"/>
              <a:gd name="T38" fmla="*/ 387 w 624"/>
              <a:gd name="T39" fmla="*/ 62 h 381"/>
              <a:gd name="T40" fmla="*/ 397 w 624"/>
              <a:gd name="T41" fmla="*/ 77 h 381"/>
              <a:gd name="T42" fmla="*/ 403 w 624"/>
              <a:gd name="T43" fmla="*/ 79 h 381"/>
              <a:gd name="T44" fmla="*/ 443 w 624"/>
              <a:gd name="T45" fmla="*/ 74 h 381"/>
              <a:gd name="T46" fmla="*/ 518 w 624"/>
              <a:gd name="T47" fmla="*/ 112 h 381"/>
              <a:gd name="T48" fmla="*/ 540 w 624"/>
              <a:gd name="T49" fmla="*/ 188 h 381"/>
              <a:gd name="T50" fmla="*/ 540 w 624"/>
              <a:gd name="T51"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381">
                <a:moveTo>
                  <a:pt x="540" y="191"/>
                </a:moveTo>
                <a:cubicBezTo>
                  <a:pt x="547" y="193"/>
                  <a:pt x="554" y="195"/>
                  <a:pt x="560" y="197"/>
                </a:cubicBezTo>
                <a:cubicBezTo>
                  <a:pt x="574" y="202"/>
                  <a:pt x="585" y="209"/>
                  <a:pt x="595" y="219"/>
                </a:cubicBezTo>
                <a:cubicBezTo>
                  <a:pt x="609" y="233"/>
                  <a:pt x="619" y="251"/>
                  <a:pt x="621" y="271"/>
                </a:cubicBezTo>
                <a:cubicBezTo>
                  <a:pt x="624" y="290"/>
                  <a:pt x="622" y="310"/>
                  <a:pt x="612" y="328"/>
                </a:cubicBezTo>
                <a:cubicBezTo>
                  <a:pt x="600" y="352"/>
                  <a:pt x="581" y="367"/>
                  <a:pt x="555" y="375"/>
                </a:cubicBezTo>
                <a:cubicBezTo>
                  <a:pt x="549" y="378"/>
                  <a:pt x="541" y="379"/>
                  <a:pt x="534" y="379"/>
                </a:cubicBezTo>
                <a:cubicBezTo>
                  <a:pt x="490" y="380"/>
                  <a:pt x="446" y="380"/>
                  <a:pt x="402" y="380"/>
                </a:cubicBezTo>
                <a:cubicBezTo>
                  <a:pt x="315" y="381"/>
                  <a:pt x="228" y="380"/>
                  <a:pt x="142" y="380"/>
                </a:cubicBezTo>
                <a:cubicBezTo>
                  <a:pt x="125" y="380"/>
                  <a:pt x="108" y="379"/>
                  <a:pt x="92" y="373"/>
                </a:cubicBezTo>
                <a:cubicBezTo>
                  <a:pt x="65" y="364"/>
                  <a:pt x="43" y="348"/>
                  <a:pt x="26" y="324"/>
                </a:cubicBezTo>
                <a:cubicBezTo>
                  <a:pt x="14" y="308"/>
                  <a:pt x="7" y="291"/>
                  <a:pt x="3" y="271"/>
                </a:cubicBezTo>
                <a:cubicBezTo>
                  <a:pt x="0" y="253"/>
                  <a:pt x="0" y="234"/>
                  <a:pt x="5" y="216"/>
                </a:cubicBezTo>
                <a:cubicBezTo>
                  <a:pt x="14" y="180"/>
                  <a:pt x="34" y="152"/>
                  <a:pt x="66" y="133"/>
                </a:cubicBezTo>
                <a:cubicBezTo>
                  <a:pt x="82" y="122"/>
                  <a:pt x="100" y="117"/>
                  <a:pt x="119" y="114"/>
                </a:cubicBezTo>
                <a:cubicBezTo>
                  <a:pt x="121" y="114"/>
                  <a:pt x="123" y="112"/>
                  <a:pt x="123" y="111"/>
                </a:cubicBezTo>
                <a:cubicBezTo>
                  <a:pt x="131" y="85"/>
                  <a:pt x="144" y="63"/>
                  <a:pt x="163" y="45"/>
                </a:cubicBezTo>
                <a:cubicBezTo>
                  <a:pt x="181" y="27"/>
                  <a:pt x="202" y="15"/>
                  <a:pt x="226" y="8"/>
                </a:cubicBezTo>
                <a:cubicBezTo>
                  <a:pt x="247" y="2"/>
                  <a:pt x="268" y="0"/>
                  <a:pt x="290" y="4"/>
                </a:cubicBezTo>
                <a:cubicBezTo>
                  <a:pt x="330" y="10"/>
                  <a:pt x="362" y="30"/>
                  <a:pt x="387" y="62"/>
                </a:cubicBezTo>
                <a:cubicBezTo>
                  <a:pt x="391" y="67"/>
                  <a:pt x="394" y="72"/>
                  <a:pt x="397" y="77"/>
                </a:cubicBezTo>
                <a:cubicBezTo>
                  <a:pt x="399" y="80"/>
                  <a:pt x="401" y="80"/>
                  <a:pt x="403" y="79"/>
                </a:cubicBezTo>
                <a:cubicBezTo>
                  <a:pt x="416" y="74"/>
                  <a:pt x="429" y="73"/>
                  <a:pt x="443" y="74"/>
                </a:cubicBezTo>
                <a:cubicBezTo>
                  <a:pt x="474" y="75"/>
                  <a:pt x="499" y="88"/>
                  <a:pt x="518" y="112"/>
                </a:cubicBezTo>
                <a:cubicBezTo>
                  <a:pt x="536" y="134"/>
                  <a:pt x="543" y="160"/>
                  <a:pt x="540" y="188"/>
                </a:cubicBezTo>
                <a:cubicBezTo>
                  <a:pt x="540" y="189"/>
                  <a:pt x="540" y="190"/>
                  <a:pt x="540" y="191"/>
                </a:cubicBezTo>
                <a:close/>
              </a:path>
            </a:pathLst>
          </a:custGeom>
          <a:solidFill>
            <a:srgbClr val="42AFB6"/>
          </a:solidFill>
          <a:ln>
            <a:noFill/>
          </a:ln>
          <a:extLst/>
        </p:spPr>
        <p:txBody>
          <a:bodyPr lIns="68579" tIns="34289" rIns="68579" bIns="34289"/>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nvGrpSpPr>
          <p:cNvPr id="37" name="Group 82"/>
          <p:cNvGrpSpPr>
            <a:grpSpLocks/>
          </p:cNvGrpSpPr>
          <p:nvPr/>
        </p:nvGrpSpPr>
        <p:grpSpPr bwMode="auto">
          <a:xfrm>
            <a:off x="3921126" y="5617634"/>
            <a:ext cx="792163" cy="1090084"/>
            <a:chOff x="7058512" y="2683976"/>
            <a:chExt cx="2786527" cy="3237294"/>
          </a:xfrm>
        </p:grpSpPr>
        <p:sp>
          <p:nvSpPr>
            <p:cNvPr id="111" name="Oval 110"/>
            <p:cNvSpPr/>
            <p:nvPr/>
          </p:nvSpPr>
          <p:spPr>
            <a:xfrm>
              <a:off x="7750955" y="5789262"/>
              <a:ext cx="1401641" cy="132008"/>
            </a:xfrm>
            <a:prstGeom prst="ellipse">
              <a:avLst/>
            </a:prstGeom>
            <a:solidFill>
              <a:srgbClr val="000000">
                <a:alpha val="40000"/>
              </a:srgbClr>
            </a:solidFill>
            <a:ln w="12700" cap="flat" cmpd="sng" algn="ctr">
              <a:noFill/>
              <a:prstDash val="solid"/>
              <a:miter lim="800000"/>
            </a:ln>
            <a:effectLst/>
          </p:spPr>
          <p:txBody>
            <a:bodyPr anchor="ctr"/>
            <a:lstStyle/>
            <a:p>
              <a:pPr algn="ctr" defTabSz="685783" eaLnBrk="1" fontAlgn="auto" hangingPunct="1">
                <a:spcBef>
                  <a:spcPts val="0"/>
                </a:spcBef>
                <a:spcAft>
                  <a:spcPts val="0"/>
                </a:spcAft>
                <a:defRPr/>
              </a:pPr>
              <a:endParaRPr lang="en-US" kern="0" dirty="0">
                <a:solidFill>
                  <a:srgbClr val="FFFFFF"/>
                </a:solidFill>
                <a:latin typeface="Calibri" panose="020F0502020204030204"/>
                <a:cs typeface="+mn-cs"/>
                <a:sym typeface="Arial"/>
              </a:endParaRPr>
            </a:p>
          </p:txBody>
        </p:sp>
        <p:grpSp>
          <p:nvGrpSpPr>
            <p:cNvPr id="47" name="Group 31"/>
            <p:cNvGrpSpPr>
              <a:grpSpLocks/>
            </p:cNvGrpSpPr>
            <p:nvPr/>
          </p:nvGrpSpPr>
          <p:grpSpPr bwMode="auto">
            <a:xfrm>
              <a:off x="7058512" y="2683976"/>
              <a:ext cx="2786527" cy="3147494"/>
              <a:chOff x="5438775" y="1938338"/>
              <a:chExt cx="1311275" cy="1481138"/>
            </a:xfrm>
          </p:grpSpPr>
          <p:grpSp>
            <p:nvGrpSpPr>
              <p:cNvPr id="48" name="Group 32"/>
              <p:cNvGrpSpPr>
                <a:grpSpLocks/>
              </p:cNvGrpSpPr>
              <p:nvPr/>
            </p:nvGrpSpPr>
            <p:grpSpPr bwMode="auto">
              <a:xfrm>
                <a:off x="5800725" y="2520951"/>
                <a:ext cx="606426" cy="898525"/>
                <a:chOff x="5800725" y="2520951"/>
                <a:chExt cx="606426" cy="898525"/>
              </a:xfrm>
            </p:grpSpPr>
            <p:sp>
              <p:nvSpPr>
                <p:cNvPr id="129" name="Freeform 11"/>
                <p:cNvSpPr>
                  <a:spLocks/>
                </p:cNvSpPr>
                <p:nvPr/>
              </p:nvSpPr>
              <p:spPr bwMode="auto">
                <a:xfrm>
                  <a:off x="6001125" y="2521074"/>
                  <a:ext cx="162924" cy="899248"/>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30" name="Freeform 13"/>
                <p:cNvSpPr>
                  <a:spLocks/>
                </p:cNvSpPr>
                <p:nvPr/>
              </p:nvSpPr>
              <p:spPr bwMode="auto">
                <a:xfrm>
                  <a:off x="5801412" y="2716305"/>
                  <a:ext cx="320592" cy="325386"/>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31" name="Freeform 15"/>
                <p:cNvSpPr>
                  <a:spLocks/>
                </p:cNvSpPr>
                <p:nvPr/>
              </p:nvSpPr>
              <p:spPr bwMode="auto">
                <a:xfrm>
                  <a:off x="6072077" y="2766591"/>
                  <a:ext cx="336359" cy="313554"/>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nvGrpSpPr>
              <p:cNvPr id="57" name="Group 33"/>
              <p:cNvGrpSpPr>
                <a:grpSpLocks/>
              </p:cNvGrpSpPr>
              <p:nvPr/>
            </p:nvGrpSpPr>
            <p:grpSpPr bwMode="auto">
              <a:xfrm>
                <a:off x="5438775" y="1938338"/>
                <a:ext cx="1311275" cy="939801"/>
                <a:chOff x="5438775" y="1938338"/>
                <a:chExt cx="1311275" cy="939801"/>
              </a:xfrm>
            </p:grpSpPr>
            <p:sp>
              <p:nvSpPr>
                <p:cNvPr id="124" name="Oval 5"/>
                <p:cNvSpPr>
                  <a:spLocks noChangeArrowheads="1"/>
                </p:cNvSpPr>
                <p:nvPr/>
              </p:nvSpPr>
              <p:spPr bwMode="auto">
                <a:xfrm>
                  <a:off x="5438775" y="2316968"/>
                  <a:ext cx="528189" cy="529492"/>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25" name="Oval 6"/>
                <p:cNvSpPr>
                  <a:spLocks noChangeArrowheads="1"/>
                </p:cNvSpPr>
                <p:nvPr/>
              </p:nvSpPr>
              <p:spPr bwMode="auto">
                <a:xfrm>
                  <a:off x="5648999" y="1938338"/>
                  <a:ext cx="528189" cy="526533"/>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26" name="Oval 7"/>
                <p:cNvSpPr>
                  <a:spLocks noChangeArrowheads="1"/>
                </p:cNvSpPr>
                <p:nvPr/>
              </p:nvSpPr>
              <p:spPr bwMode="auto">
                <a:xfrm>
                  <a:off x="6045799" y="1994542"/>
                  <a:ext cx="530816" cy="526533"/>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27" name="Oval 8"/>
                <p:cNvSpPr>
                  <a:spLocks noChangeArrowheads="1"/>
                </p:cNvSpPr>
                <p:nvPr/>
              </p:nvSpPr>
              <p:spPr bwMode="auto">
                <a:xfrm>
                  <a:off x="6221861" y="2352465"/>
                  <a:ext cx="528189" cy="526533"/>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28" name="Oval 10"/>
                <p:cNvSpPr>
                  <a:spLocks noChangeArrowheads="1"/>
                </p:cNvSpPr>
                <p:nvPr/>
              </p:nvSpPr>
              <p:spPr bwMode="auto">
                <a:xfrm>
                  <a:off x="5809296" y="2260766"/>
                  <a:ext cx="530816" cy="526533"/>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sp>
          <p:nvSpPr>
            <p:cNvPr id="113" name="Oval 7"/>
            <p:cNvSpPr>
              <a:spLocks noChangeArrowheads="1"/>
            </p:cNvSpPr>
            <p:nvPr/>
          </p:nvSpPr>
          <p:spPr bwMode="auto">
            <a:xfrm>
              <a:off x="7477330" y="4173761"/>
              <a:ext cx="251288" cy="25144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14" name="Oval 7"/>
            <p:cNvSpPr>
              <a:spLocks noChangeArrowheads="1"/>
            </p:cNvSpPr>
            <p:nvPr/>
          </p:nvSpPr>
          <p:spPr bwMode="auto">
            <a:xfrm>
              <a:off x="7778878" y="3457156"/>
              <a:ext cx="212200" cy="20743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15" name="Oval 7"/>
            <p:cNvSpPr>
              <a:spLocks noChangeArrowheads="1"/>
            </p:cNvSpPr>
            <p:nvPr/>
          </p:nvSpPr>
          <p:spPr bwMode="auto">
            <a:xfrm>
              <a:off x="9029743" y="4280621"/>
              <a:ext cx="245706" cy="24515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16" name="Oval 7"/>
            <p:cNvSpPr>
              <a:spLocks noChangeArrowheads="1"/>
            </p:cNvSpPr>
            <p:nvPr/>
          </p:nvSpPr>
          <p:spPr bwMode="auto">
            <a:xfrm>
              <a:off x="9398301" y="4173761"/>
              <a:ext cx="245706" cy="25144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17" name="Oval 7"/>
            <p:cNvSpPr>
              <a:spLocks noChangeArrowheads="1"/>
            </p:cNvSpPr>
            <p:nvPr/>
          </p:nvSpPr>
          <p:spPr bwMode="auto">
            <a:xfrm>
              <a:off x="8063671" y="3985181"/>
              <a:ext cx="245706" cy="25144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18" name="Oval 7"/>
            <p:cNvSpPr>
              <a:spLocks noChangeArrowheads="1"/>
            </p:cNvSpPr>
            <p:nvPr/>
          </p:nvSpPr>
          <p:spPr bwMode="auto">
            <a:xfrm>
              <a:off x="8901304" y="3337720"/>
              <a:ext cx="150776" cy="150864"/>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19" name="Oval 7"/>
            <p:cNvSpPr>
              <a:spLocks noChangeArrowheads="1"/>
            </p:cNvSpPr>
            <p:nvPr/>
          </p:nvSpPr>
          <p:spPr bwMode="auto">
            <a:xfrm>
              <a:off x="8767283" y="4010325"/>
              <a:ext cx="206618" cy="20743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20" name="Oval 7"/>
            <p:cNvSpPr>
              <a:spLocks noChangeArrowheads="1"/>
            </p:cNvSpPr>
            <p:nvPr/>
          </p:nvSpPr>
          <p:spPr bwMode="auto">
            <a:xfrm>
              <a:off x="7175782" y="4010325"/>
              <a:ext cx="206614" cy="20743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21" name="Oval 7"/>
            <p:cNvSpPr>
              <a:spLocks noChangeArrowheads="1"/>
            </p:cNvSpPr>
            <p:nvPr/>
          </p:nvSpPr>
          <p:spPr bwMode="auto">
            <a:xfrm>
              <a:off x="9281031" y="3740025"/>
              <a:ext cx="212200" cy="20744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nvGrpSpPr>
          <p:cNvPr id="58" name="Group 82"/>
          <p:cNvGrpSpPr>
            <a:grpSpLocks/>
          </p:cNvGrpSpPr>
          <p:nvPr/>
        </p:nvGrpSpPr>
        <p:grpSpPr bwMode="auto">
          <a:xfrm>
            <a:off x="5048250" y="5704418"/>
            <a:ext cx="787400" cy="1051983"/>
            <a:chOff x="7058512" y="2683976"/>
            <a:chExt cx="2786527" cy="3237294"/>
          </a:xfrm>
        </p:grpSpPr>
        <p:sp>
          <p:nvSpPr>
            <p:cNvPr id="133" name="Oval 132"/>
            <p:cNvSpPr/>
            <p:nvPr/>
          </p:nvSpPr>
          <p:spPr>
            <a:xfrm>
              <a:off x="7749528" y="5790997"/>
              <a:ext cx="1404499" cy="130273"/>
            </a:xfrm>
            <a:prstGeom prst="ellipse">
              <a:avLst/>
            </a:prstGeom>
            <a:solidFill>
              <a:srgbClr val="000000">
                <a:alpha val="40000"/>
              </a:srgbClr>
            </a:solidFill>
            <a:ln w="12700" cap="flat" cmpd="sng" algn="ctr">
              <a:noFill/>
              <a:prstDash val="solid"/>
              <a:miter lim="800000"/>
            </a:ln>
            <a:effectLst/>
          </p:spPr>
          <p:txBody>
            <a:bodyPr anchor="ctr"/>
            <a:lstStyle/>
            <a:p>
              <a:pPr algn="ctr" defTabSz="685783" eaLnBrk="1" fontAlgn="auto" hangingPunct="1">
                <a:spcBef>
                  <a:spcPts val="0"/>
                </a:spcBef>
                <a:spcAft>
                  <a:spcPts val="0"/>
                </a:spcAft>
                <a:defRPr/>
              </a:pPr>
              <a:endParaRPr lang="en-US" kern="0" dirty="0">
                <a:solidFill>
                  <a:srgbClr val="FFFFFF"/>
                </a:solidFill>
                <a:latin typeface="Calibri" panose="020F0502020204030204"/>
                <a:cs typeface="+mn-cs"/>
                <a:sym typeface="Arial"/>
              </a:endParaRPr>
            </a:p>
          </p:txBody>
        </p:sp>
        <p:grpSp>
          <p:nvGrpSpPr>
            <p:cNvPr id="59" name="Group 31"/>
            <p:cNvGrpSpPr>
              <a:grpSpLocks/>
            </p:cNvGrpSpPr>
            <p:nvPr/>
          </p:nvGrpSpPr>
          <p:grpSpPr bwMode="auto">
            <a:xfrm>
              <a:off x="7058512" y="2683976"/>
              <a:ext cx="2786527" cy="3147494"/>
              <a:chOff x="5438775" y="1938338"/>
              <a:chExt cx="1311275" cy="1481138"/>
            </a:xfrm>
          </p:grpSpPr>
          <p:grpSp>
            <p:nvGrpSpPr>
              <p:cNvPr id="60" name="Group 32"/>
              <p:cNvGrpSpPr>
                <a:grpSpLocks/>
              </p:cNvGrpSpPr>
              <p:nvPr/>
            </p:nvGrpSpPr>
            <p:grpSpPr bwMode="auto">
              <a:xfrm>
                <a:off x="5800725" y="2520951"/>
                <a:ext cx="606426" cy="898525"/>
                <a:chOff x="5800725" y="2520951"/>
                <a:chExt cx="606426" cy="898525"/>
              </a:xfrm>
            </p:grpSpPr>
            <p:sp>
              <p:nvSpPr>
                <p:cNvPr id="151" name="Freeform 11"/>
                <p:cNvSpPr>
                  <a:spLocks/>
                </p:cNvSpPr>
                <p:nvPr/>
              </p:nvSpPr>
              <p:spPr bwMode="auto">
                <a:xfrm>
                  <a:off x="5999240" y="2520723"/>
                  <a:ext cx="163909" cy="898098"/>
                </a:xfrm>
                <a:custGeom>
                  <a:avLst/>
                  <a:gdLst>
                    <a:gd name="T0" fmla="*/ 0 w 104"/>
                    <a:gd name="T1" fmla="*/ 566 h 566"/>
                    <a:gd name="T2" fmla="*/ 30 w 104"/>
                    <a:gd name="T3" fmla="*/ 0 h 566"/>
                    <a:gd name="T4" fmla="*/ 78 w 104"/>
                    <a:gd name="T5" fmla="*/ 0 h 566"/>
                    <a:gd name="T6" fmla="*/ 104 w 104"/>
                    <a:gd name="T7" fmla="*/ 566 h 566"/>
                    <a:gd name="T8" fmla="*/ 0 w 104"/>
                    <a:gd name="T9" fmla="*/ 566 h 566"/>
                  </a:gdLst>
                  <a:ahLst/>
                  <a:cxnLst>
                    <a:cxn ang="0">
                      <a:pos x="T0" y="T1"/>
                    </a:cxn>
                    <a:cxn ang="0">
                      <a:pos x="T2" y="T3"/>
                    </a:cxn>
                    <a:cxn ang="0">
                      <a:pos x="T4" y="T5"/>
                    </a:cxn>
                    <a:cxn ang="0">
                      <a:pos x="T6" y="T7"/>
                    </a:cxn>
                    <a:cxn ang="0">
                      <a:pos x="T8" y="T9"/>
                    </a:cxn>
                  </a:cxnLst>
                  <a:rect l="0" t="0" r="r" b="b"/>
                  <a:pathLst>
                    <a:path w="104" h="566">
                      <a:moveTo>
                        <a:pt x="0" y="566"/>
                      </a:moveTo>
                      <a:lnTo>
                        <a:pt x="30" y="0"/>
                      </a:lnTo>
                      <a:lnTo>
                        <a:pt x="78" y="0"/>
                      </a:lnTo>
                      <a:lnTo>
                        <a:pt x="104" y="566"/>
                      </a:lnTo>
                      <a:lnTo>
                        <a:pt x="0" y="566"/>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52" name="Freeform 13"/>
                <p:cNvSpPr>
                  <a:spLocks/>
                </p:cNvSpPr>
                <p:nvPr/>
              </p:nvSpPr>
              <p:spPr bwMode="auto">
                <a:xfrm>
                  <a:off x="5800963" y="2716895"/>
                  <a:ext cx="317244" cy="321843"/>
                </a:xfrm>
                <a:custGeom>
                  <a:avLst/>
                  <a:gdLst>
                    <a:gd name="T0" fmla="*/ 161 w 201"/>
                    <a:gd name="T1" fmla="*/ 204 h 204"/>
                    <a:gd name="T2" fmla="*/ 0 w 201"/>
                    <a:gd name="T3" fmla="*/ 18 h 204"/>
                    <a:gd name="T4" fmla="*/ 18 w 201"/>
                    <a:gd name="T5" fmla="*/ 0 h 204"/>
                    <a:gd name="T6" fmla="*/ 201 w 201"/>
                    <a:gd name="T7" fmla="*/ 166 h 204"/>
                    <a:gd name="T8" fmla="*/ 161 w 201"/>
                    <a:gd name="T9" fmla="*/ 204 h 204"/>
                  </a:gdLst>
                  <a:ahLst/>
                  <a:cxnLst>
                    <a:cxn ang="0">
                      <a:pos x="T0" y="T1"/>
                    </a:cxn>
                    <a:cxn ang="0">
                      <a:pos x="T2" y="T3"/>
                    </a:cxn>
                    <a:cxn ang="0">
                      <a:pos x="T4" y="T5"/>
                    </a:cxn>
                    <a:cxn ang="0">
                      <a:pos x="T6" y="T7"/>
                    </a:cxn>
                    <a:cxn ang="0">
                      <a:pos x="T8" y="T9"/>
                    </a:cxn>
                  </a:cxnLst>
                  <a:rect l="0" t="0" r="r" b="b"/>
                  <a:pathLst>
                    <a:path w="201" h="204">
                      <a:moveTo>
                        <a:pt x="161" y="204"/>
                      </a:moveTo>
                      <a:lnTo>
                        <a:pt x="0" y="18"/>
                      </a:lnTo>
                      <a:lnTo>
                        <a:pt x="18" y="0"/>
                      </a:lnTo>
                      <a:lnTo>
                        <a:pt x="201" y="166"/>
                      </a:lnTo>
                      <a:lnTo>
                        <a:pt x="161" y="204"/>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53" name="Freeform 15"/>
                <p:cNvSpPr>
                  <a:spLocks/>
                </p:cNvSpPr>
                <p:nvPr/>
              </p:nvSpPr>
              <p:spPr bwMode="auto">
                <a:xfrm>
                  <a:off x="6073264" y="2765938"/>
                  <a:ext cx="333106" cy="312649"/>
                </a:xfrm>
                <a:custGeom>
                  <a:avLst/>
                  <a:gdLst>
                    <a:gd name="T0" fmla="*/ 0 w 211"/>
                    <a:gd name="T1" fmla="*/ 152 h 196"/>
                    <a:gd name="T2" fmla="*/ 193 w 211"/>
                    <a:gd name="T3" fmla="*/ 0 h 196"/>
                    <a:gd name="T4" fmla="*/ 211 w 211"/>
                    <a:gd name="T5" fmla="*/ 20 h 196"/>
                    <a:gd name="T6" fmla="*/ 40 w 211"/>
                    <a:gd name="T7" fmla="*/ 196 h 196"/>
                    <a:gd name="T8" fmla="*/ 0 w 211"/>
                    <a:gd name="T9" fmla="*/ 152 h 196"/>
                  </a:gdLst>
                  <a:ahLst/>
                  <a:cxnLst>
                    <a:cxn ang="0">
                      <a:pos x="T0" y="T1"/>
                    </a:cxn>
                    <a:cxn ang="0">
                      <a:pos x="T2" y="T3"/>
                    </a:cxn>
                    <a:cxn ang="0">
                      <a:pos x="T4" y="T5"/>
                    </a:cxn>
                    <a:cxn ang="0">
                      <a:pos x="T6" y="T7"/>
                    </a:cxn>
                    <a:cxn ang="0">
                      <a:pos x="T8" y="T9"/>
                    </a:cxn>
                  </a:cxnLst>
                  <a:rect l="0" t="0" r="r" b="b"/>
                  <a:pathLst>
                    <a:path w="211" h="196">
                      <a:moveTo>
                        <a:pt x="0" y="152"/>
                      </a:moveTo>
                      <a:lnTo>
                        <a:pt x="193" y="0"/>
                      </a:lnTo>
                      <a:lnTo>
                        <a:pt x="211" y="20"/>
                      </a:lnTo>
                      <a:lnTo>
                        <a:pt x="40" y="196"/>
                      </a:lnTo>
                      <a:lnTo>
                        <a:pt x="0" y="152"/>
                      </a:lnTo>
                      <a:close/>
                    </a:path>
                  </a:pathLst>
                </a:custGeom>
                <a:solidFill>
                  <a:srgbClr val="FCB414">
                    <a:lumMod val="50000"/>
                  </a:srgbClr>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nvGrpSpPr>
              <p:cNvPr id="61" name="Group 33"/>
              <p:cNvGrpSpPr>
                <a:grpSpLocks/>
              </p:cNvGrpSpPr>
              <p:nvPr/>
            </p:nvGrpSpPr>
            <p:grpSpPr bwMode="auto">
              <a:xfrm>
                <a:off x="5438775" y="1938338"/>
                <a:ext cx="1311275" cy="939801"/>
                <a:chOff x="5438775" y="1938338"/>
                <a:chExt cx="1311275" cy="939801"/>
              </a:xfrm>
            </p:grpSpPr>
            <p:sp>
              <p:nvSpPr>
                <p:cNvPr id="146" name="Oval 5"/>
                <p:cNvSpPr>
                  <a:spLocks noChangeArrowheads="1"/>
                </p:cNvSpPr>
                <p:nvPr/>
              </p:nvSpPr>
              <p:spPr bwMode="auto">
                <a:xfrm>
                  <a:off x="5438775" y="2318421"/>
                  <a:ext cx="526097" cy="524146"/>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7" name="Oval 6"/>
                <p:cNvSpPr>
                  <a:spLocks noChangeArrowheads="1"/>
                </p:cNvSpPr>
                <p:nvPr/>
              </p:nvSpPr>
              <p:spPr bwMode="auto">
                <a:xfrm>
                  <a:off x="5650271" y="1938338"/>
                  <a:ext cx="526097" cy="524146"/>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8" name="Oval 7"/>
                <p:cNvSpPr>
                  <a:spLocks noChangeArrowheads="1"/>
                </p:cNvSpPr>
                <p:nvPr/>
              </p:nvSpPr>
              <p:spPr bwMode="auto">
                <a:xfrm>
                  <a:off x="6046826" y="1996576"/>
                  <a:ext cx="531384" cy="524148"/>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9" name="Oval 8"/>
                <p:cNvSpPr>
                  <a:spLocks noChangeArrowheads="1"/>
                </p:cNvSpPr>
                <p:nvPr/>
              </p:nvSpPr>
              <p:spPr bwMode="auto">
                <a:xfrm>
                  <a:off x="6223955" y="2352137"/>
                  <a:ext cx="526095" cy="521082"/>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50" name="Oval 10"/>
                <p:cNvSpPr>
                  <a:spLocks noChangeArrowheads="1"/>
                </p:cNvSpPr>
                <p:nvPr/>
              </p:nvSpPr>
              <p:spPr bwMode="auto">
                <a:xfrm>
                  <a:off x="5811537" y="2260182"/>
                  <a:ext cx="528740" cy="521082"/>
                </a:xfrm>
                <a:prstGeom prst="ellipse">
                  <a:avLst/>
                </a:prstGeom>
                <a:solidFill>
                  <a:srgbClr val="00B050"/>
                </a:solidFill>
                <a:ln>
                  <a:noFill/>
                </a:ln>
                <a:extLst>
                  <a:ext uri="{91240B29-F687-4F45-9708-019B960494DF}"/>
                </a:extLst>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grpSp>
        <p:sp>
          <p:nvSpPr>
            <p:cNvPr id="135" name="Oval 7"/>
            <p:cNvSpPr>
              <a:spLocks noChangeArrowheads="1"/>
            </p:cNvSpPr>
            <p:nvPr/>
          </p:nvSpPr>
          <p:spPr bwMode="auto">
            <a:xfrm>
              <a:off x="7479864" y="4175605"/>
              <a:ext cx="247192" cy="24752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36" name="Oval 7"/>
            <p:cNvSpPr>
              <a:spLocks noChangeArrowheads="1"/>
            </p:cNvSpPr>
            <p:nvPr/>
          </p:nvSpPr>
          <p:spPr bwMode="auto">
            <a:xfrm>
              <a:off x="7783236" y="3459101"/>
              <a:ext cx="207864" cy="201926"/>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37" name="Oval 7"/>
            <p:cNvSpPr>
              <a:spLocks noChangeArrowheads="1"/>
            </p:cNvSpPr>
            <p:nvPr/>
          </p:nvSpPr>
          <p:spPr bwMode="auto">
            <a:xfrm>
              <a:off x="9024811" y="4279824"/>
              <a:ext cx="252812" cy="24752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38" name="Oval 7"/>
            <p:cNvSpPr>
              <a:spLocks noChangeArrowheads="1"/>
            </p:cNvSpPr>
            <p:nvPr/>
          </p:nvSpPr>
          <p:spPr bwMode="auto">
            <a:xfrm>
              <a:off x="9395599" y="4175605"/>
              <a:ext cx="247192" cy="24752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39" name="Oval 7"/>
            <p:cNvSpPr>
              <a:spLocks noChangeArrowheads="1"/>
            </p:cNvSpPr>
            <p:nvPr/>
          </p:nvSpPr>
          <p:spPr bwMode="auto">
            <a:xfrm>
              <a:off x="8064135" y="3986711"/>
              <a:ext cx="247192" cy="247520"/>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0" name="Oval 7"/>
            <p:cNvSpPr>
              <a:spLocks noChangeArrowheads="1"/>
            </p:cNvSpPr>
            <p:nvPr/>
          </p:nvSpPr>
          <p:spPr bwMode="auto">
            <a:xfrm>
              <a:off x="8901215" y="3335343"/>
              <a:ext cx="151688" cy="149812"/>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1" name="Oval 7"/>
            <p:cNvSpPr>
              <a:spLocks noChangeArrowheads="1"/>
            </p:cNvSpPr>
            <p:nvPr/>
          </p:nvSpPr>
          <p:spPr bwMode="auto">
            <a:xfrm>
              <a:off x="8766383" y="4012766"/>
              <a:ext cx="207868" cy="20843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2" name="Oval 7"/>
            <p:cNvSpPr>
              <a:spLocks noChangeArrowheads="1"/>
            </p:cNvSpPr>
            <p:nvPr/>
          </p:nvSpPr>
          <p:spPr bwMode="auto">
            <a:xfrm>
              <a:off x="7176492" y="4006250"/>
              <a:ext cx="202248" cy="20843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sp>
          <p:nvSpPr>
            <p:cNvPr id="143" name="Oval 7"/>
            <p:cNvSpPr>
              <a:spLocks noChangeArrowheads="1"/>
            </p:cNvSpPr>
            <p:nvPr/>
          </p:nvSpPr>
          <p:spPr bwMode="auto">
            <a:xfrm>
              <a:off x="9283239" y="3739191"/>
              <a:ext cx="207868" cy="208438"/>
            </a:xfrm>
            <a:prstGeom prst="ellipse">
              <a:avLst/>
            </a:prstGeom>
            <a:solidFill>
              <a:srgbClr val="CB1B4A"/>
            </a:solidFill>
            <a:ln>
              <a:noFill/>
            </a:ln>
          </p:spPr>
          <p:txBody>
            <a:bodyPr/>
            <a:lstStyle/>
            <a:p>
              <a:pPr defTabSz="685783" eaLnBrk="1" fontAlgn="auto" hangingPunct="1">
                <a:spcBef>
                  <a:spcPts val="0"/>
                </a:spcBef>
                <a:spcAft>
                  <a:spcPts val="0"/>
                </a:spcAft>
                <a:defRPr/>
              </a:pPr>
              <a:endParaRPr lang="en-US" kern="0" dirty="0">
                <a:solidFill>
                  <a:srgbClr val="282F39"/>
                </a:solidFill>
                <a:latin typeface="Calibri" panose="020F0502020204030204"/>
                <a:cs typeface="+mn-cs"/>
                <a:sym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Google Shape;241;p19"/>
          <p:cNvSpPr>
            <a:spLocks noChangeArrowheads="1"/>
          </p:cNvSpPr>
          <p:nvPr/>
        </p:nvSpPr>
        <p:spPr bwMode="auto">
          <a:xfrm>
            <a:off x="1876425" y="1123951"/>
            <a:ext cx="5456238" cy="4610100"/>
          </a:xfrm>
          <a:prstGeom prst="ellipse">
            <a:avLst/>
          </a:prstGeom>
          <a:solidFill>
            <a:srgbClr val="E8004C">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pPr>
            <a:endParaRPr lang="tr-TR"/>
          </a:p>
        </p:txBody>
      </p:sp>
      <p:sp>
        <p:nvSpPr>
          <p:cNvPr id="70659" name="Google Shape;250;p19"/>
          <p:cNvSpPr>
            <a:spLocks noGrp="1" noChangeArrowheads="1"/>
          </p:cNvSpPr>
          <p:nvPr>
            <p:ph type="sldNum" sz="quarter" idx="10"/>
          </p:nvPr>
        </p:nvSpPr>
        <p:spPr>
          <a:noFill/>
        </p:spPr>
        <p:txBody>
          <a:bodyPr/>
          <a:lstStyle/>
          <a:p>
            <a:fld id="{40D9D9DC-72CF-45B8-97AC-66412E5E0C22}" type="slidenum">
              <a:rPr lang="tr-TR"/>
              <a:pPr/>
              <a:t>10</a:t>
            </a:fld>
            <a:endParaRPr lang="tr-TR"/>
          </a:p>
        </p:txBody>
      </p:sp>
      <p:sp>
        <p:nvSpPr>
          <p:cNvPr id="70660" name="Alt Başlık 2"/>
          <p:cNvSpPr txBox="1">
            <a:spLocks noChangeArrowheads="1"/>
          </p:cNvSpPr>
          <p:nvPr/>
        </p:nvSpPr>
        <p:spPr bwMode="auto">
          <a:xfrm>
            <a:off x="2195514" y="2084918"/>
            <a:ext cx="4752975" cy="2495549"/>
          </a:xfrm>
          <a:prstGeom prst="rect">
            <a:avLst/>
          </a:prstGeom>
          <a:noFill/>
          <a:ln w="9525">
            <a:noFill/>
            <a:miter lim="800000"/>
            <a:headEnd/>
            <a:tailEnd/>
          </a:ln>
        </p:spPr>
        <p:txBody>
          <a:bodyPr lIns="91423" tIns="91423" rIns="91423" bIns="91423"/>
          <a:lstStyle/>
          <a:p>
            <a:pPr algn="just" eaLnBrk="1" hangingPunct="1">
              <a:spcBef>
                <a:spcPts val="600"/>
              </a:spcBef>
              <a:buClr>
                <a:srgbClr val="A1BECC"/>
              </a:buClr>
              <a:buSzPts val="2400"/>
              <a:buFont typeface="Varela Round"/>
              <a:buNone/>
            </a:pPr>
            <a:r>
              <a:rPr lang="tr-TR" sz="2800" b="1">
                <a:solidFill>
                  <a:schemeClr val="bg1"/>
                </a:solidFill>
                <a:latin typeface="Times New Roman" pitchFamily="18" charset="0"/>
                <a:ea typeface="Varela Round"/>
                <a:cs typeface="Times New Roman" pitchFamily="18" charset="0"/>
                <a:sym typeface="Varela Round"/>
              </a:rPr>
              <a:t>Koray kız arkadaşı hoşlanmamasına rağmen kız arkadaşına cinsel içerikli şakalar yapmaktadır.</a:t>
            </a:r>
          </a:p>
          <a:p>
            <a:pPr eaLnBrk="1" hangingPunct="1">
              <a:spcBef>
                <a:spcPts val="600"/>
              </a:spcBef>
              <a:buClr>
                <a:srgbClr val="A1BECC"/>
              </a:buClr>
              <a:buSzPts val="2400"/>
              <a:buFont typeface="Varela Round"/>
              <a:buNone/>
            </a:pPr>
            <a:endParaRPr lang="tr-TR" sz="2800">
              <a:solidFill>
                <a:schemeClr val="bg1"/>
              </a:solidFill>
              <a:latin typeface="Varela Round"/>
              <a:ea typeface="Varela Round"/>
              <a:cs typeface="Times New Roman" pitchFamily="18" charset="0"/>
              <a:sym typeface="Varela Round"/>
            </a:endParaRPr>
          </a:p>
        </p:txBody>
      </p:sp>
      <p:sp>
        <p:nvSpPr>
          <p:cNvPr id="15" name="Google Shape;244;p19"/>
          <p:cNvSpPr/>
          <p:nvPr/>
        </p:nvSpPr>
        <p:spPr>
          <a:xfrm>
            <a:off x="7092950" y="5253568"/>
            <a:ext cx="1060450" cy="1488017"/>
          </a:xfrm>
          <a:prstGeom prst="donut">
            <a:avLst>
              <a:gd name="adj" fmla="val 26959"/>
            </a:avLst>
          </a:prstGeom>
          <a:solidFill>
            <a:srgbClr val="7030A0">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4;p19"/>
          <p:cNvSpPr/>
          <p:nvPr/>
        </p:nvSpPr>
        <p:spPr>
          <a:xfrm>
            <a:off x="7332663" y="933451"/>
            <a:ext cx="1325562" cy="1727200"/>
          </a:xfrm>
          <a:prstGeom prst="donut">
            <a:avLst>
              <a:gd name="adj" fmla="val 24786"/>
            </a:avLst>
          </a:prstGeom>
          <a:solidFill>
            <a:schemeClr val="accent3">
              <a:alpha val="86670"/>
            </a:scheme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4;p19"/>
          <p:cNvSpPr/>
          <p:nvPr/>
        </p:nvSpPr>
        <p:spPr>
          <a:xfrm>
            <a:off x="684214" y="381000"/>
            <a:ext cx="1366837" cy="1896533"/>
          </a:xfrm>
          <a:prstGeom prst="donut">
            <a:avLst>
              <a:gd name="adj" fmla="val 24966"/>
            </a:avLst>
          </a:prstGeom>
          <a:solidFill>
            <a:srgbClr val="F9C422">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Google Shape;241;p19"/>
          <p:cNvSpPr>
            <a:spLocks noChangeArrowheads="1"/>
          </p:cNvSpPr>
          <p:nvPr/>
        </p:nvSpPr>
        <p:spPr bwMode="auto">
          <a:xfrm>
            <a:off x="1876425" y="1123951"/>
            <a:ext cx="5456238" cy="4610100"/>
          </a:xfrm>
          <a:prstGeom prst="ellipse">
            <a:avLst/>
          </a:prstGeom>
          <a:solidFill>
            <a:srgbClr val="E8004C">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pPr>
            <a:endParaRPr lang="tr-TR"/>
          </a:p>
        </p:txBody>
      </p:sp>
      <p:sp>
        <p:nvSpPr>
          <p:cNvPr id="71683" name="Google Shape;250;p19"/>
          <p:cNvSpPr>
            <a:spLocks noGrp="1" noChangeArrowheads="1"/>
          </p:cNvSpPr>
          <p:nvPr>
            <p:ph type="sldNum" sz="quarter" idx="10"/>
          </p:nvPr>
        </p:nvSpPr>
        <p:spPr>
          <a:noFill/>
        </p:spPr>
        <p:txBody>
          <a:bodyPr/>
          <a:lstStyle/>
          <a:p>
            <a:fld id="{2AF94DF5-FC35-4B8B-8D3D-0EF7ED063E55}" type="slidenum">
              <a:rPr lang="tr-TR"/>
              <a:pPr/>
              <a:t>11</a:t>
            </a:fld>
            <a:endParaRPr lang="tr-TR"/>
          </a:p>
        </p:txBody>
      </p:sp>
      <p:sp>
        <p:nvSpPr>
          <p:cNvPr id="71684" name="Alt Başlık 2"/>
          <p:cNvSpPr txBox="1">
            <a:spLocks noChangeArrowheads="1"/>
          </p:cNvSpPr>
          <p:nvPr/>
        </p:nvSpPr>
        <p:spPr bwMode="auto">
          <a:xfrm>
            <a:off x="2051051" y="2084917"/>
            <a:ext cx="4824413" cy="3124200"/>
          </a:xfrm>
          <a:prstGeom prst="rect">
            <a:avLst/>
          </a:prstGeom>
          <a:noFill/>
          <a:ln w="9525">
            <a:noFill/>
            <a:miter lim="800000"/>
            <a:headEnd/>
            <a:tailEnd/>
          </a:ln>
        </p:spPr>
        <p:txBody>
          <a:bodyPr lIns="91423" tIns="91423" rIns="91423" bIns="91423"/>
          <a:lstStyle/>
          <a:p>
            <a:pPr marL="457200" indent="-381000" algn="just" eaLnBrk="1" hangingPunct="1">
              <a:spcBef>
                <a:spcPts val="600"/>
              </a:spcBef>
              <a:buClr>
                <a:srgbClr val="A1BECC"/>
              </a:buClr>
              <a:buSzPts val="2400"/>
              <a:buFont typeface="Varela Round"/>
              <a:buChar char="◎"/>
            </a:pPr>
            <a:r>
              <a:rPr lang="tr-TR" sz="2800" b="1">
                <a:solidFill>
                  <a:schemeClr val="bg1"/>
                </a:solidFill>
                <a:latin typeface="Times New Roman" pitchFamily="18" charset="0"/>
                <a:ea typeface="Varela Round"/>
                <a:cs typeface="Times New Roman" pitchFamily="18" charset="0"/>
                <a:sym typeface="Varela Round"/>
              </a:rPr>
              <a:t>Osman bahçede Mehmet'i her gördüğünde itip kakmakta, bazen de zorla parasını almaktadır</a:t>
            </a:r>
            <a:r>
              <a:rPr lang="tr-TR" sz="2800" b="1">
                <a:solidFill>
                  <a:srgbClr val="617A86"/>
                </a:solidFill>
                <a:latin typeface="Times New Roman" pitchFamily="18" charset="0"/>
                <a:ea typeface="Varela Round"/>
                <a:cs typeface="Times New Roman" pitchFamily="18" charset="0"/>
                <a:sym typeface="Varela Round"/>
              </a:rPr>
              <a:t>.</a:t>
            </a:r>
          </a:p>
          <a:p>
            <a:pPr marL="457200" indent="-381000" algn="just" eaLnBrk="1" hangingPunct="1">
              <a:spcBef>
                <a:spcPts val="600"/>
              </a:spcBef>
              <a:buClr>
                <a:srgbClr val="A1BECC"/>
              </a:buClr>
              <a:buSzPts val="2400"/>
              <a:buFont typeface="Varela Round"/>
              <a:buChar char="◎"/>
            </a:pPr>
            <a:endParaRPr lang="tr-TR" sz="2800" b="1">
              <a:solidFill>
                <a:srgbClr val="FFFFFF"/>
              </a:solidFill>
              <a:latin typeface="Times New Roman" pitchFamily="18" charset="0"/>
              <a:ea typeface="Varela Round"/>
              <a:cs typeface="Times New Roman" pitchFamily="18" charset="0"/>
              <a:sym typeface="Varela Round"/>
            </a:endParaRPr>
          </a:p>
        </p:txBody>
      </p:sp>
      <p:sp>
        <p:nvSpPr>
          <p:cNvPr id="15" name="Google Shape;244;p19"/>
          <p:cNvSpPr/>
          <p:nvPr/>
        </p:nvSpPr>
        <p:spPr>
          <a:xfrm>
            <a:off x="7092950" y="5253568"/>
            <a:ext cx="1060450" cy="1488017"/>
          </a:xfrm>
          <a:prstGeom prst="donut">
            <a:avLst>
              <a:gd name="adj" fmla="val 26959"/>
            </a:avLst>
          </a:prstGeom>
          <a:solidFill>
            <a:srgbClr val="7030A0">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4;p19"/>
          <p:cNvSpPr/>
          <p:nvPr/>
        </p:nvSpPr>
        <p:spPr>
          <a:xfrm>
            <a:off x="7332663" y="933451"/>
            <a:ext cx="1325562" cy="1727200"/>
          </a:xfrm>
          <a:prstGeom prst="donut">
            <a:avLst>
              <a:gd name="adj" fmla="val 24786"/>
            </a:avLst>
          </a:prstGeom>
          <a:solidFill>
            <a:schemeClr val="accent3">
              <a:alpha val="86670"/>
            </a:scheme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4;p19"/>
          <p:cNvSpPr/>
          <p:nvPr/>
        </p:nvSpPr>
        <p:spPr>
          <a:xfrm>
            <a:off x="684214" y="381000"/>
            <a:ext cx="1366837" cy="1896533"/>
          </a:xfrm>
          <a:prstGeom prst="donut">
            <a:avLst>
              <a:gd name="adj" fmla="val 24966"/>
            </a:avLst>
          </a:prstGeom>
          <a:solidFill>
            <a:srgbClr val="F9C422">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Google Shape;241;p19"/>
          <p:cNvSpPr>
            <a:spLocks noChangeArrowheads="1"/>
          </p:cNvSpPr>
          <p:nvPr/>
        </p:nvSpPr>
        <p:spPr bwMode="auto">
          <a:xfrm>
            <a:off x="1876425" y="1123951"/>
            <a:ext cx="5456238" cy="4610100"/>
          </a:xfrm>
          <a:prstGeom prst="ellipse">
            <a:avLst/>
          </a:prstGeom>
          <a:solidFill>
            <a:srgbClr val="E8004C">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pPr>
            <a:endParaRPr lang="tr-TR"/>
          </a:p>
        </p:txBody>
      </p:sp>
      <p:sp>
        <p:nvSpPr>
          <p:cNvPr id="72707" name="Google Shape;250;p19"/>
          <p:cNvSpPr>
            <a:spLocks noGrp="1" noChangeArrowheads="1"/>
          </p:cNvSpPr>
          <p:nvPr>
            <p:ph type="sldNum" sz="quarter" idx="10"/>
          </p:nvPr>
        </p:nvSpPr>
        <p:spPr>
          <a:noFill/>
        </p:spPr>
        <p:txBody>
          <a:bodyPr/>
          <a:lstStyle/>
          <a:p>
            <a:fld id="{69C27C6D-5635-4E65-AB0B-07D8A58B126A}" type="slidenum">
              <a:rPr lang="tr-TR"/>
              <a:pPr/>
              <a:t>12</a:t>
            </a:fld>
            <a:endParaRPr lang="tr-TR"/>
          </a:p>
        </p:txBody>
      </p:sp>
      <p:sp>
        <p:nvSpPr>
          <p:cNvPr id="72708" name="Alt Başlık 2"/>
          <p:cNvSpPr txBox="1">
            <a:spLocks/>
          </p:cNvSpPr>
          <p:nvPr/>
        </p:nvSpPr>
        <p:spPr bwMode="auto">
          <a:xfrm>
            <a:off x="2051050" y="1989668"/>
            <a:ext cx="5018088" cy="2976033"/>
          </a:xfrm>
          <a:prstGeom prst="rect">
            <a:avLst/>
          </a:prstGeom>
          <a:noFill/>
          <a:ln w="9525">
            <a:noFill/>
            <a:miter lim="800000"/>
            <a:headEnd/>
            <a:tailEnd/>
          </a:ln>
        </p:spPr>
        <p:txBody>
          <a:bodyPr lIns="91423" tIns="91423" rIns="91423" bIns="91423"/>
          <a:lstStyle/>
          <a:p>
            <a:pPr marL="171450" indent="-171450" algn="just" defTabSz="685800" eaLnBrk="1" hangingPunct="1">
              <a:lnSpc>
                <a:spcPct val="90000"/>
              </a:lnSpc>
              <a:spcBef>
                <a:spcPts val="750"/>
              </a:spcBef>
              <a:buFont typeface="Arial" pitchFamily="34" charset="0"/>
              <a:buChar char="•"/>
            </a:pPr>
            <a:r>
              <a:rPr lang="tr-TR" sz="2400" b="1">
                <a:solidFill>
                  <a:schemeClr val="bg1"/>
                </a:solidFill>
                <a:latin typeface="Calibri" pitchFamily="34" charset="0"/>
                <a:sym typeface="Varela Round"/>
              </a:rPr>
              <a:t>Pelin sınıf arkadaşlarından Ayşe’nin bilgilerini ve fotoğraflarını kullanarak onun adına sahte bir instagram hesabı açmış ve sınıftaki erkeklere cinsel içerikli mesajlar göndermiştir.</a:t>
            </a:r>
          </a:p>
        </p:txBody>
      </p:sp>
      <p:sp>
        <p:nvSpPr>
          <p:cNvPr id="15" name="Google Shape;244;p19"/>
          <p:cNvSpPr/>
          <p:nvPr/>
        </p:nvSpPr>
        <p:spPr>
          <a:xfrm>
            <a:off x="7092950" y="5253568"/>
            <a:ext cx="1060450" cy="1488017"/>
          </a:xfrm>
          <a:prstGeom prst="donut">
            <a:avLst>
              <a:gd name="adj" fmla="val 26959"/>
            </a:avLst>
          </a:prstGeom>
          <a:solidFill>
            <a:srgbClr val="7030A0">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4;p19"/>
          <p:cNvSpPr/>
          <p:nvPr/>
        </p:nvSpPr>
        <p:spPr>
          <a:xfrm>
            <a:off x="7332663" y="933451"/>
            <a:ext cx="1325562" cy="1727200"/>
          </a:xfrm>
          <a:prstGeom prst="donut">
            <a:avLst>
              <a:gd name="adj" fmla="val 24786"/>
            </a:avLst>
          </a:prstGeom>
          <a:solidFill>
            <a:schemeClr val="accent3">
              <a:alpha val="86670"/>
            </a:scheme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4;p19"/>
          <p:cNvSpPr/>
          <p:nvPr/>
        </p:nvSpPr>
        <p:spPr>
          <a:xfrm>
            <a:off x="684214" y="381000"/>
            <a:ext cx="1366837" cy="1896533"/>
          </a:xfrm>
          <a:prstGeom prst="donut">
            <a:avLst>
              <a:gd name="adj" fmla="val 24966"/>
            </a:avLst>
          </a:prstGeom>
          <a:solidFill>
            <a:srgbClr val="F9C422">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Google Shape;241;p19"/>
          <p:cNvSpPr>
            <a:spLocks noChangeArrowheads="1"/>
          </p:cNvSpPr>
          <p:nvPr/>
        </p:nvSpPr>
        <p:spPr bwMode="auto">
          <a:xfrm>
            <a:off x="1893889" y="1123951"/>
            <a:ext cx="5456237" cy="4610100"/>
          </a:xfrm>
          <a:prstGeom prst="ellipse">
            <a:avLst/>
          </a:prstGeom>
          <a:solidFill>
            <a:srgbClr val="E8004C">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pPr>
            <a:endParaRPr lang="tr-TR"/>
          </a:p>
        </p:txBody>
      </p:sp>
      <p:sp>
        <p:nvSpPr>
          <p:cNvPr id="73731" name="Google Shape;250;p19"/>
          <p:cNvSpPr>
            <a:spLocks noGrp="1" noChangeArrowheads="1"/>
          </p:cNvSpPr>
          <p:nvPr>
            <p:ph type="sldNum" sz="quarter" idx="10"/>
          </p:nvPr>
        </p:nvSpPr>
        <p:spPr>
          <a:noFill/>
        </p:spPr>
        <p:txBody>
          <a:bodyPr/>
          <a:lstStyle/>
          <a:p>
            <a:fld id="{549B8337-B823-4614-8B76-22AD1F59FCDF}" type="slidenum">
              <a:rPr lang="tr-TR"/>
              <a:pPr/>
              <a:t>13</a:t>
            </a:fld>
            <a:endParaRPr lang="tr-TR"/>
          </a:p>
        </p:txBody>
      </p:sp>
      <p:sp>
        <p:nvSpPr>
          <p:cNvPr id="73732" name="Alt Başlık 2"/>
          <p:cNvSpPr txBox="1">
            <a:spLocks noChangeArrowheads="1"/>
          </p:cNvSpPr>
          <p:nvPr/>
        </p:nvSpPr>
        <p:spPr bwMode="auto">
          <a:xfrm>
            <a:off x="2271714" y="2027767"/>
            <a:ext cx="4752975" cy="3263900"/>
          </a:xfrm>
          <a:prstGeom prst="rect">
            <a:avLst/>
          </a:prstGeom>
          <a:noFill/>
          <a:ln w="9525">
            <a:noFill/>
            <a:miter lim="800000"/>
            <a:headEnd/>
            <a:tailEnd/>
          </a:ln>
        </p:spPr>
        <p:txBody>
          <a:bodyPr lIns="91423" tIns="91423" rIns="91423" bIns="91423"/>
          <a:lstStyle/>
          <a:p>
            <a:pPr algn="just" eaLnBrk="1" hangingPunct="1">
              <a:buClr>
                <a:srgbClr val="000000"/>
              </a:buClr>
              <a:buFont typeface="Varela Round"/>
              <a:buNone/>
            </a:pPr>
            <a:r>
              <a:rPr lang="tr-TR" sz="2400" b="1">
                <a:solidFill>
                  <a:schemeClr val="bg1"/>
                </a:solidFill>
                <a:ea typeface="Varela Round"/>
                <a:cs typeface="Varela Round"/>
              </a:rPr>
              <a:t>Gül’ün erkek arkadaşı onu kıskandığını söyleyerek sınıftaki diğer erkek arkadaşlarıyla konuşmasını yasaklar.</a:t>
            </a:r>
          </a:p>
        </p:txBody>
      </p:sp>
      <p:sp>
        <p:nvSpPr>
          <p:cNvPr id="15" name="Google Shape;244;p19"/>
          <p:cNvSpPr/>
          <p:nvPr/>
        </p:nvSpPr>
        <p:spPr>
          <a:xfrm>
            <a:off x="7092950" y="5253568"/>
            <a:ext cx="1060450" cy="1488017"/>
          </a:xfrm>
          <a:prstGeom prst="donut">
            <a:avLst>
              <a:gd name="adj" fmla="val 26959"/>
            </a:avLst>
          </a:prstGeom>
          <a:solidFill>
            <a:srgbClr val="7030A0">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4;p19"/>
          <p:cNvSpPr/>
          <p:nvPr/>
        </p:nvSpPr>
        <p:spPr>
          <a:xfrm>
            <a:off x="7332663" y="933451"/>
            <a:ext cx="1325562" cy="1727200"/>
          </a:xfrm>
          <a:prstGeom prst="donut">
            <a:avLst>
              <a:gd name="adj" fmla="val 24786"/>
            </a:avLst>
          </a:prstGeom>
          <a:solidFill>
            <a:schemeClr val="accent3">
              <a:alpha val="86670"/>
            </a:scheme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4;p19"/>
          <p:cNvSpPr/>
          <p:nvPr/>
        </p:nvSpPr>
        <p:spPr>
          <a:xfrm>
            <a:off x="684214" y="381000"/>
            <a:ext cx="1366837" cy="1896533"/>
          </a:xfrm>
          <a:prstGeom prst="donut">
            <a:avLst>
              <a:gd name="adj" fmla="val 24966"/>
            </a:avLst>
          </a:prstGeom>
          <a:solidFill>
            <a:srgbClr val="F9C422">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Unvan 6"/>
          <p:cNvSpPr txBox="1">
            <a:spLocks noGrp="1" noChangeArrowheads="1"/>
          </p:cNvSpPr>
          <p:nvPr>
            <p:ph type="title"/>
          </p:nvPr>
        </p:nvSpPr>
        <p:spPr>
          <a:xfrm>
            <a:off x="444501" y="1968501"/>
            <a:ext cx="3960813" cy="2611967"/>
          </a:xfrm>
        </p:spPr>
        <p:txBody>
          <a:bodyPr/>
          <a:lstStyle/>
          <a:p>
            <a:pPr algn="ctr" eaLnBrk="1" hangingPunct="1">
              <a:spcBef>
                <a:spcPct val="0"/>
              </a:spcBef>
              <a:spcAft>
                <a:spcPct val="0"/>
              </a:spcAft>
              <a:buClr>
                <a:srgbClr val="617A86"/>
              </a:buClr>
              <a:buFont typeface="Nixie One"/>
              <a:buNone/>
            </a:pPr>
            <a:r>
              <a:rPr lang="tr-TR" sz="2800" b="1" smtClean="0">
                <a:solidFill>
                  <a:schemeClr val="bg1"/>
                </a:solidFill>
                <a:latin typeface="Nixie One"/>
                <a:ea typeface="Nixie One"/>
                <a:cs typeface="Nixie One"/>
                <a:sym typeface="Nixie One"/>
              </a:rPr>
              <a:t>ŞİDDET DAVRANIŞINA MARUZ KALAN KİŞİ NE HİSSEDER?</a:t>
            </a:r>
          </a:p>
        </p:txBody>
      </p:sp>
      <p:sp>
        <p:nvSpPr>
          <p:cNvPr id="8" name="Metin Yer Tutucusu 7">
            <a:extLst>
              <a:ext uri="{FF2B5EF4-FFF2-40B4-BE49-F238E27FC236}"/>
            </a:extLst>
          </p:cNvPr>
          <p:cNvSpPr>
            <a:spLocks noGrp="1"/>
          </p:cNvSpPr>
          <p:nvPr>
            <p:ph type="body" idx="1"/>
          </p:nvPr>
        </p:nvSpPr>
        <p:spPr>
          <a:xfrm>
            <a:off x="4716016" y="740701"/>
            <a:ext cx="4032448" cy="5472608"/>
          </a:xfrm>
        </p:spPr>
        <p:txBody>
          <a:bodyPr/>
          <a:lstStyle/>
          <a:p>
            <a:pPr eaLnBrk="1" fontAlgn="auto" hangingPunct="1">
              <a:buClr>
                <a:srgbClr val="A1BECC"/>
              </a:buClr>
              <a:buFont typeface="Varela Round"/>
              <a:buChar char="◎"/>
              <a:defRPr/>
            </a:pPr>
            <a:r>
              <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Değersizlik </a:t>
            </a:r>
          </a:p>
          <a:p>
            <a:pPr eaLnBrk="1" fontAlgn="auto" hangingPunct="1">
              <a:buClr>
                <a:srgbClr val="A1BECC"/>
              </a:buClr>
              <a:buFont typeface="Varela Round"/>
              <a:buChar char="◎"/>
              <a:defRPr/>
            </a:pPr>
            <a:r>
              <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Öfke </a:t>
            </a:r>
          </a:p>
          <a:p>
            <a:pPr eaLnBrk="1" fontAlgn="auto" hangingPunct="1">
              <a:buClr>
                <a:srgbClr val="A1BECC"/>
              </a:buClr>
              <a:buFont typeface="Varela Round"/>
              <a:buChar char="◎"/>
              <a:defRPr/>
            </a:pPr>
            <a:r>
              <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Korku</a:t>
            </a:r>
          </a:p>
          <a:p>
            <a:pPr eaLnBrk="1" fontAlgn="auto" hangingPunct="1">
              <a:buClr>
                <a:srgbClr val="A1BECC"/>
              </a:buClr>
              <a:buFont typeface="Varela Round"/>
              <a:buChar char="◎"/>
              <a:defRPr/>
            </a:pPr>
            <a:r>
              <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Çaresizlik</a:t>
            </a:r>
          </a:p>
          <a:p>
            <a:pPr eaLnBrk="1" fontAlgn="auto" hangingPunct="1">
              <a:buClr>
                <a:srgbClr val="A1BECC"/>
              </a:buClr>
              <a:buFont typeface="Varela Round"/>
              <a:buChar char="◎"/>
              <a:defRPr/>
            </a:pPr>
            <a:r>
              <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Nefret</a:t>
            </a:r>
          </a:p>
          <a:p>
            <a:pPr eaLnBrk="1" fontAlgn="auto" hangingPunct="1">
              <a:buClr>
                <a:srgbClr val="A1BECC"/>
              </a:buClr>
              <a:buFont typeface="Varela Round"/>
              <a:buChar char="◎"/>
              <a:defRPr/>
            </a:pPr>
            <a:r>
              <a:rPr lang="tr-TR" b="1" dirty="0" err="1">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Aşağılanmışlık</a:t>
            </a:r>
            <a:endPar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endParaRPr>
          </a:p>
          <a:p>
            <a:pPr eaLnBrk="1" fontAlgn="auto" hangingPunct="1">
              <a:buClr>
                <a:srgbClr val="A1BECC"/>
              </a:buClr>
              <a:buFont typeface="Varela Round"/>
              <a:buChar char="◎"/>
              <a:defRPr/>
            </a:pPr>
            <a:r>
              <a:rPr lang="tr-TR" b="1" dirty="0">
                <a:ln w="1905"/>
                <a:solidFill>
                  <a:srgbClr val="0066FF"/>
                </a:solidFill>
                <a:effectLst>
                  <a:innerShdw blurRad="69850" dist="43180" dir="5400000">
                    <a:srgbClr val="000000">
                      <a:alpha val="65000"/>
                    </a:srgbClr>
                  </a:innerShdw>
                </a:effectLst>
                <a:latin typeface="Varela Round"/>
                <a:ea typeface="Varela Round"/>
                <a:cs typeface="Varela Round"/>
                <a:sym typeface="Varela Round"/>
              </a:rPr>
              <a:t>Yalnızlık</a:t>
            </a:r>
          </a:p>
          <a:p>
            <a:pPr marL="0" indent="0" algn="just" eaLnBrk="1" fontAlgn="auto" hangingPunct="1">
              <a:buClr>
                <a:srgbClr val="A1BECC"/>
              </a:buClr>
              <a:buFont typeface="Varela Round"/>
              <a:buNone/>
              <a:defRPr/>
            </a:pPr>
            <a:r>
              <a:rPr lang="tr-TR" b="1" dirty="0">
                <a:solidFill>
                  <a:schemeClr val="tx1"/>
                </a:solidFill>
                <a:latin typeface="Varela Round"/>
                <a:ea typeface="Varela Round"/>
                <a:cs typeface="Varela Round"/>
                <a:sym typeface="Varela Round"/>
              </a:rPr>
              <a:t>Şiddete maruz kalan bireylerin bu duyguları hissetmesi </a:t>
            </a:r>
            <a:r>
              <a:rPr lang="tr-TR" b="1" dirty="0">
                <a:solidFill>
                  <a:srgbClr val="FF0000"/>
                </a:solidFill>
                <a:latin typeface="Varela Round"/>
                <a:ea typeface="Varela Round"/>
                <a:cs typeface="Varela Round"/>
                <a:sym typeface="Varela Round"/>
              </a:rPr>
              <a:t>NORMALDİR.</a:t>
            </a:r>
          </a:p>
        </p:txBody>
      </p:sp>
      <p:sp>
        <p:nvSpPr>
          <p:cNvPr id="74756" name="Slayt Numarası Yer Tutucusu 3"/>
          <p:cNvSpPr>
            <a:spLocks noGrp="1" noChangeArrowheads="1"/>
          </p:cNvSpPr>
          <p:nvPr>
            <p:ph type="sldNum" sz="quarter" idx="10"/>
          </p:nvPr>
        </p:nvSpPr>
        <p:spPr>
          <a:noFill/>
        </p:spPr>
        <p:txBody>
          <a:bodyPr/>
          <a:lstStyle/>
          <a:p>
            <a:fld id="{565B0C6E-BE5A-4EC6-BA4C-42C4686645A2}" type="slidenum">
              <a:rPr lang="tr-TR"/>
              <a:pPr/>
              <a:t>14</a:t>
            </a:fld>
            <a:endParaRPr lang="tr-TR"/>
          </a:p>
        </p:txBody>
      </p:sp>
      <p:sp>
        <p:nvSpPr>
          <p:cNvPr id="3" name="Sağ Ok 2"/>
          <p:cNvSpPr/>
          <p:nvPr/>
        </p:nvSpPr>
        <p:spPr>
          <a:xfrm>
            <a:off x="4139952" y="4581128"/>
            <a:ext cx="576064" cy="960107"/>
          </a:xfrm>
          <a:prstGeom prst="right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kern="0">
              <a:sym typeface="Arial"/>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ymaSOYDAS\Desktop\421070-PE433M-727.jpg"/>
          <p:cNvPicPr>
            <a:picLocks noChangeAspect="1" noChangeArrowheads="1"/>
          </p:cNvPicPr>
          <p:nvPr/>
        </p:nvPicPr>
        <p:blipFill>
          <a:blip r:embed="rId2" cstate="print">
            <a:extLst>
              <a:ext uri="{28A0092B-C50C-407E-A947-70E740481C1C}"/>
            </a:extLst>
          </a:blip>
          <a:srcRect/>
          <a:stretch>
            <a:fillRect/>
          </a:stretch>
        </p:blipFill>
        <p:spPr bwMode="auto">
          <a:xfrm>
            <a:off x="251520" y="-315416"/>
            <a:ext cx="2353951" cy="308891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6" name="Akış Çizelgesi: Bağlayıcı 5"/>
          <p:cNvSpPr/>
          <p:nvPr/>
        </p:nvSpPr>
        <p:spPr>
          <a:xfrm>
            <a:off x="157199" y="2180862"/>
            <a:ext cx="2448272" cy="3072341"/>
          </a:xfrm>
          <a:prstGeom prst="flowChartConnector">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kern="0" dirty="0">
              <a:sym typeface="Arial"/>
            </a:endParaRPr>
          </a:p>
        </p:txBody>
      </p:sp>
      <p:sp>
        <p:nvSpPr>
          <p:cNvPr id="75782" name="Metin Yer Tutucusu 2"/>
          <p:cNvSpPr txBox="1">
            <a:spLocks noGrp="1" noChangeArrowheads="1"/>
          </p:cNvSpPr>
          <p:nvPr>
            <p:ph type="body" idx="1"/>
          </p:nvPr>
        </p:nvSpPr>
        <p:spPr>
          <a:xfrm>
            <a:off x="2411413" y="1221317"/>
            <a:ext cx="6088062" cy="4239683"/>
          </a:xfrm>
        </p:spPr>
        <p:txBody>
          <a:bodyPr/>
          <a:lstStyle/>
          <a:p>
            <a:pPr algn="just" eaLnBrk="1" hangingPunct="1">
              <a:spcAft>
                <a:spcPct val="0"/>
              </a:spcAft>
              <a:buClr>
                <a:srgbClr val="A1BECC"/>
              </a:buClr>
              <a:buFont typeface="Wingdings" pitchFamily="2" charset="2"/>
              <a:buChar char="§"/>
            </a:pPr>
            <a:r>
              <a:rPr lang="tr-TR" sz="2000" b="1" smtClean="0">
                <a:solidFill>
                  <a:srgbClr val="617A86"/>
                </a:solidFill>
                <a:latin typeface="Calibri" pitchFamily="34" charset="0"/>
                <a:ea typeface="Varela Round"/>
                <a:cs typeface="Calibri" pitchFamily="34" charset="0"/>
                <a:sym typeface="Varela Round"/>
              </a:rPr>
              <a:t>Okullar toplumun bir parçası olması nedeniyle bireysel, toplumsal ve ailesel kaynaklı nedenlerin tetiklediği şiddetin görülebilir hale geldiği yerlerin başında gelmektedir. </a:t>
            </a:r>
          </a:p>
          <a:p>
            <a:pPr algn="just" eaLnBrk="1" hangingPunct="1">
              <a:spcAft>
                <a:spcPct val="0"/>
              </a:spcAft>
              <a:buClr>
                <a:srgbClr val="A1BECC"/>
              </a:buClr>
              <a:buFont typeface="Wingdings" pitchFamily="2" charset="2"/>
              <a:buChar char="§"/>
            </a:pPr>
            <a:r>
              <a:rPr lang="tr-TR" sz="2000" b="1" smtClean="0">
                <a:solidFill>
                  <a:srgbClr val="617A86"/>
                </a:solidFill>
                <a:latin typeface="Calibri" pitchFamily="34" charset="0"/>
                <a:ea typeface="Varela Round"/>
                <a:cs typeface="Calibri" pitchFamily="34" charset="0"/>
                <a:sym typeface="Varela Round"/>
              </a:rPr>
              <a:t>Okulda şiddet kavramı; okul iklimi üzerinde olumsuz sonuçlar doğuran sağlıklı ve etkili eğitim sürecine zarar veren davranışlardan kaynaklanmaktadır.</a:t>
            </a:r>
          </a:p>
          <a:p>
            <a:pPr algn="just" eaLnBrk="1" hangingPunct="1">
              <a:spcAft>
                <a:spcPct val="0"/>
              </a:spcAft>
              <a:buClr>
                <a:srgbClr val="A1BECC"/>
              </a:buClr>
              <a:buFont typeface="Wingdings" pitchFamily="2" charset="2"/>
              <a:buChar char="§"/>
            </a:pPr>
            <a:r>
              <a:rPr lang="tr-TR" sz="2000" b="1" smtClean="0">
                <a:solidFill>
                  <a:srgbClr val="617A86"/>
                </a:solidFill>
                <a:latin typeface="Calibri" pitchFamily="34" charset="0"/>
                <a:ea typeface="Varela Round"/>
                <a:cs typeface="Calibri" pitchFamily="34" charset="0"/>
                <a:sym typeface="Varela Round"/>
              </a:rPr>
              <a:t>Okulda şiddet öğrenci-öğrenci, öğretmen-öğrenci, okul yönetimi-öğrenci arasındaki fiziksel duygusal olumsuzluktaki zarar verici baskı ve saldırganlık içeren etkileşimleri kapsamaktadır.</a:t>
            </a:r>
          </a:p>
          <a:p>
            <a:pPr algn="just" eaLnBrk="1" hangingPunct="1">
              <a:spcAft>
                <a:spcPct val="0"/>
              </a:spcAft>
              <a:buClr>
                <a:srgbClr val="A1BECC"/>
              </a:buClr>
              <a:buFont typeface="Varela Round"/>
              <a:buChar char="◎"/>
            </a:pPr>
            <a:endParaRPr lang="tr-TR" sz="2000" smtClean="0">
              <a:solidFill>
                <a:srgbClr val="617A86"/>
              </a:solidFill>
              <a:latin typeface="Calibri" pitchFamily="34" charset="0"/>
              <a:ea typeface="Varela Round"/>
              <a:cs typeface="Calibri" pitchFamily="34" charset="0"/>
              <a:sym typeface="Varela Round"/>
            </a:endParaRPr>
          </a:p>
        </p:txBody>
      </p:sp>
      <p:sp>
        <p:nvSpPr>
          <p:cNvPr id="75783" name="Slayt Numarası Yer Tutucusu 3"/>
          <p:cNvSpPr>
            <a:spLocks noGrp="1" noChangeArrowheads="1"/>
          </p:cNvSpPr>
          <p:nvPr>
            <p:ph type="sldNum" sz="quarter" idx="10"/>
          </p:nvPr>
        </p:nvSpPr>
        <p:spPr>
          <a:noFill/>
        </p:spPr>
        <p:txBody>
          <a:bodyPr/>
          <a:lstStyle/>
          <a:p>
            <a:fld id="{21FB41C9-8BA0-426D-B5F1-DC5FB598B31B}" type="slidenum">
              <a:rPr lang="tr-TR"/>
              <a:pPr/>
              <a:t>15</a:t>
            </a:fld>
            <a:endParaRPr lang="tr-TR"/>
          </a:p>
        </p:txBody>
      </p:sp>
      <p:sp>
        <p:nvSpPr>
          <p:cNvPr id="7" name="Metin kutusu 6"/>
          <p:cNvSpPr txBox="1"/>
          <p:nvPr/>
        </p:nvSpPr>
        <p:spPr>
          <a:xfrm>
            <a:off x="157199" y="2773499"/>
            <a:ext cx="2448272" cy="133882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buClr>
                <a:srgbClr val="000000"/>
              </a:buClr>
              <a:buFont typeface="Arial"/>
              <a:buNone/>
              <a:defRPr/>
            </a:pPr>
            <a:r>
              <a:rPr lang="tr-TR" sz="2700" b="1" kern="0" dirty="0">
                <a:ln w="11430"/>
                <a:solidFill>
                  <a:srgbClr val="FFC000"/>
                </a:solidFill>
                <a:effectLst>
                  <a:outerShdw blurRad="50800" dist="39000" dir="5460000" algn="tl">
                    <a:srgbClr val="000000">
                      <a:alpha val="38000"/>
                    </a:srgbClr>
                  </a:outerShdw>
                </a:effectLst>
                <a:latin typeface="Arial"/>
                <a:ea typeface="Arial"/>
                <a:cs typeface="Arial"/>
                <a:sym typeface="Arial"/>
              </a:rPr>
              <a:t>OKUL ORTAMINDA  ŞİDDET</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title"/>
          </p:nvPr>
        </p:nvSpPr>
        <p:spPr>
          <a:xfrm>
            <a:off x="3276600" y="645585"/>
            <a:ext cx="4535488" cy="766233"/>
          </a:xfrm>
        </p:spPr>
        <p:txBody>
          <a:bodyPr/>
          <a:lstStyle/>
          <a:p>
            <a:pPr algn="ctr" eaLnBrk="1" fontAlgn="auto" hangingPunct="1">
              <a:buClr>
                <a:srgbClr val="617A86"/>
              </a:buClr>
              <a:buFont typeface="Nixie One"/>
              <a:buNone/>
              <a:defRPr/>
            </a:pPr>
            <a:r>
              <a:rPr lang="tr-TR" sz="2400" b="1" dirty="0">
                <a:solidFill>
                  <a:schemeClr val="accent5">
                    <a:lumMod val="75000"/>
                  </a:schemeClr>
                </a:solidFill>
                <a:latin typeface="Calibri" panose="020F0502020204030204" pitchFamily="34" charset="0"/>
                <a:ea typeface="Nixie One"/>
                <a:cs typeface="Calibri" panose="020F0502020204030204" pitchFamily="34" charset="0"/>
                <a:sym typeface="Nixie One"/>
              </a:rPr>
              <a:t>OKULLARDA ORTAYA ÇIKAN SALDIRGANLIK TÜRLERİ </a:t>
            </a:r>
          </a:p>
        </p:txBody>
      </p:sp>
      <p:sp>
        <p:nvSpPr>
          <p:cNvPr id="76803" name="Metin Yer Tutucusu 2"/>
          <p:cNvSpPr txBox="1">
            <a:spLocks noGrp="1" noChangeArrowheads="1"/>
          </p:cNvSpPr>
          <p:nvPr>
            <p:ph type="body" idx="1"/>
          </p:nvPr>
        </p:nvSpPr>
        <p:spPr>
          <a:xfrm>
            <a:off x="2339976" y="1221318"/>
            <a:ext cx="5872163" cy="4527549"/>
          </a:xfrm>
        </p:spPr>
        <p:txBody>
          <a:bodyPr/>
          <a:lstStyle/>
          <a:p>
            <a:pPr algn="just" eaLnBrk="1" hangingPunct="1">
              <a:spcAft>
                <a:spcPct val="0"/>
              </a:spcAft>
              <a:buClr>
                <a:srgbClr val="A1BECC"/>
              </a:buClr>
              <a:buFont typeface="Arial" pitchFamily="34" charset="0"/>
              <a:buChar char="•"/>
            </a:pPr>
            <a:r>
              <a:rPr lang="tr-TR" sz="1400" smtClean="0">
                <a:solidFill>
                  <a:srgbClr val="617A86"/>
                </a:solidFill>
                <a:latin typeface="Varela Round"/>
                <a:ea typeface="Varela Round"/>
                <a:cs typeface="Varela Round"/>
                <a:sym typeface="Varela Round"/>
              </a:rPr>
              <a:t> </a:t>
            </a:r>
            <a:r>
              <a:rPr lang="tr-TR" sz="1600" b="1" smtClean="0">
                <a:solidFill>
                  <a:srgbClr val="617A86"/>
                </a:solidFill>
                <a:latin typeface="Calibri" pitchFamily="34" charset="0"/>
                <a:ea typeface="Varela Round"/>
                <a:cs typeface="Calibri" pitchFamily="34" charset="0"/>
                <a:sym typeface="Varela Round"/>
              </a:rPr>
              <a:t>1-Düşük Düzeyde Saldırganlık</a:t>
            </a:r>
            <a:r>
              <a:rPr lang="tr-TR" sz="1600" smtClean="0">
                <a:solidFill>
                  <a:srgbClr val="617A86"/>
                </a:solidFill>
                <a:latin typeface="Calibri" pitchFamily="34" charset="0"/>
                <a:ea typeface="Varela Round"/>
                <a:cs typeface="Calibri" pitchFamily="34" charset="0"/>
                <a:sym typeface="Varela Round"/>
              </a:rPr>
              <a:t>: Kötü sözler söyleme, itme, dürtme, olumsuz sözler içeren duvar yazıları yazma ve hırsızlık yapma gibi davranışları kapsamaktadır.</a:t>
            </a:r>
          </a:p>
          <a:p>
            <a:pPr algn="just" eaLnBrk="1" hangingPunct="1">
              <a:spcAft>
                <a:spcPct val="0"/>
              </a:spcAft>
              <a:buClr>
                <a:srgbClr val="A1BECC"/>
              </a:buClr>
              <a:buFont typeface="Arial" pitchFamily="34" charset="0"/>
              <a:buChar char="•"/>
            </a:pPr>
            <a:r>
              <a:rPr lang="tr-TR" sz="1600" b="1" smtClean="0">
                <a:solidFill>
                  <a:srgbClr val="617A86"/>
                </a:solidFill>
                <a:latin typeface="Calibri" pitchFamily="34" charset="0"/>
                <a:ea typeface="Varela Round"/>
                <a:cs typeface="Calibri" pitchFamily="34" charset="0"/>
                <a:sym typeface="Varela Round"/>
              </a:rPr>
              <a:t> 2-Taşınmaz Mala Karşı Saldırganlık (Vandalizm): </a:t>
            </a:r>
            <a:r>
              <a:rPr lang="tr-TR" sz="1600" smtClean="0">
                <a:solidFill>
                  <a:srgbClr val="617A86"/>
                </a:solidFill>
                <a:latin typeface="Calibri" pitchFamily="34" charset="0"/>
                <a:ea typeface="Varela Round"/>
                <a:cs typeface="Calibri" pitchFamily="34" charset="0"/>
                <a:sym typeface="Varela Round"/>
              </a:rPr>
              <a:t>Okulda kullanılan mallara kasıtlı olarak zarar verme, yangın çıkarma gibi okullarda ciddi zararlar ortaya çıkaran eylemler olarak tanımlanmaktadır. </a:t>
            </a:r>
          </a:p>
          <a:p>
            <a:pPr algn="just" eaLnBrk="1" hangingPunct="1">
              <a:spcAft>
                <a:spcPct val="0"/>
              </a:spcAft>
              <a:buClr>
                <a:srgbClr val="A1BECC"/>
              </a:buClr>
              <a:buFont typeface="Arial" pitchFamily="34" charset="0"/>
              <a:buChar char="•"/>
            </a:pPr>
            <a:r>
              <a:rPr lang="tr-TR" sz="1600" b="1" smtClean="0">
                <a:solidFill>
                  <a:srgbClr val="617A86"/>
                </a:solidFill>
                <a:latin typeface="Calibri" pitchFamily="34" charset="0"/>
                <a:ea typeface="Varela Round"/>
                <a:cs typeface="Calibri" pitchFamily="34" charset="0"/>
                <a:sym typeface="Varela Round"/>
              </a:rPr>
              <a:t>3-Tehditler:</a:t>
            </a:r>
            <a:r>
              <a:rPr lang="tr-TR" sz="1600" smtClean="0">
                <a:solidFill>
                  <a:srgbClr val="617A86"/>
                </a:solidFill>
                <a:latin typeface="Calibri" pitchFamily="34" charset="0"/>
                <a:ea typeface="Varela Round"/>
                <a:cs typeface="Calibri" pitchFamily="34" charset="0"/>
                <a:sym typeface="Varela Round"/>
              </a:rPr>
              <a:t>Öğrencinin diğer bir öğrenciyi açık bir şekilde tehdit etmesi durumunu içerir. Okullarda çok fazla yaşanan durumlardan bir tanesidir.</a:t>
            </a:r>
          </a:p>
          <a:p>
            <a:pPr algn="just" eaLnBrk="1" hangingPunct="1">
              <a:spcAft>
                <a:spcPct val="0"/>
              </a:spcAft>
              <a:buClr>
                <a:srgbClr val="A1BECC"/>
              </a:buClr>
              <a:buFont typeface="Arial" pitchFamily="34" charset="0"/>
              <a:buChar char="•"/>
            </a:pPr>
            <a:r>
              <a:rPr lang="tr-TR" sz="1600" b="1" smtClean="0">
                <a:solidFill>
                  <a:srgbClr val="617A86"/>
                </a:solidFill>
                <a:latin typeface="Calibri" pitchFamily="34" charset="0"/>
                <a:ea typeface="Varela Round"/>
                <a:cs typeface="Calibri" pitchFamily="34" charset="0"/>
                <a:sym typeface="Varela Round"/>
              </a:rPr>
              <a:t> 4-Fiziksel Saldırganlık</a:t>
            </a:r>
            <a:r>
              <a:rPr lang="tr-TR" sz="1600" smtClean="0">
                <a:solidFill>
                  <a:srgbClr val="617A86"/>
                </a:solidFill>
                <a:latin typeface="Calibri" pitchFamily="34" charset="0"/>
                <a:ea typeface="Varela Round"/>
                <a:cs typeface="Calibri" pitchFamily="34" charset="0"/>
                <a:sym typeface="Varela Round"/>
              </a:rPr>
              <a:t>: Alay etme, zorbalık, cinsel saldırı, tecavüz, tartışma, kavga etme, bıçaklama, silah taşıma ve kullanma tehdidi ya da kullanma  gibi davranışlar fiziksel saldırganlık kapsamındadır</a:t>
            </a:r>
            <a:r>
              <a:rPr lang="tr-TR" sz="1400" smtClean="0">
                <a:solidFill>
                  <a:srgbClr val="617A86"/>
                </a:solidFill>
                <a:latin typeface="Varela Round"/>
                <a:ea typeface="Varela Round"/>
                <a:cs typeface="Varela Round"/>
                <a:sym typeface="Varela Round"/>
              </a:rPr>
              <a:t>. </a:t>
            </a:r>
          </a:p>
        </p:txBody>
      </p:sp>
      <p:sp>
        <p:nvSpPr>
          <p:cNvPr id="76804" name="Slayt Numarası Yer Tutucusu 3"/>
          <p:cNvSpPr>
            <a:spLocks noGrp="1" noChangeArrowheads="1"/>
          </p:cNvSpPr>
          <p:nvPr>
            <p:ph type="sldNum" sz="quarter" idx="10"/>
          </p:nvPr>
        </p:nvSpPr>
        <p:spPr>
          <a:noFill/>
        </p:spPr>
        <p:txBody>
          <a:bodyPr/>
          <a:lstStyle/>
          <a:p>
            <a:fld id="{8DAE3D2A-B013-4109-932F-654DDB1280E8}" type="slidenum">
              <a:rPr lang="tr-TR"/>
              <a:pPr/>
              <a:t>16</a:t>
            </a:fld>
            <a:endParaRPr lang="tr-T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extLst>
          </p:cNvPr>
          <p:cNvSpPr>
            <a:spLocks noGrp="1"/>
          </p:cNvSpPr>
          <p:nvPr>
            <p:ph type="ctrTitle"/>
          </p:nvPr>
        </p:nvSpPr>
        <p:spPr>
          <a:xfrm>
            <a:off x="1835150" y="1892300"/>
            <a:ext cx="5473700" cy="4032251"/>
          </a:xfrm>
        </p:spPr>
        <p:txBody>
          <a:bodyPr/>
          <a:lstStyle/>
          <a:p>
            <a:pPr eaLnBrk="1" fontAlgn="auto" hangingPunct="1">
              <a:buClr>
                <a:srgbClr val="617A86"/>
              </a:buClr>
              <a:buFont typeface="Nixie One"/>
              <a:buNone/>
              <a:defRPr/>
            </a:pPr>
            <a:r>
              <a:rPr lang="tr-TR" sz="3600" b="1" dirty="0">
                <a:solidFill>
                  <a:srgbClr val="00B0F0"/>
                </a:solidFill>
                <a:effectLst>
                  <a:outerShdw blurRad="38100" dist="38100" dir="2700000" algn="tl">
                    <a:srgbClr val="000000">
                      <a:alpha val="43137"/>
                    </a:srgbClr>
                  </a:outerShdw>
                </a:effectLst>
                <a:latin typeface="Calibri" panose="020F0502020204030204" pitchFamily="34" charset="0"/>
                <a:ea typeface="Nixie One"/>
                <a:cs typeface="Calibri" panose="020F0502020204030204" pitchFamily="34" charset="0"/>
                <a:sym typeface="Nixie One"/>
              </a:rPr>
              <a:t>Şimdi sizlerden Okullarınızda yaşanan, şahit olduğunuz bir şiddet olayını hatırlamanızı istiyorum….*</a:t>
            </a:r>
            <a:br>
              <a:rPr lang="tr-TR" sz="3600" b="1" dirty="0">
                <a:solidFill>
                  <a:srgbClr val="00B0F0"/>
                </a:solidFill>
                <a:effectLst>
                  <a:outerShdw blurRad="38100" dist="38100" dir="2700000" algn="tl">
                    <a:srgbClr val="000000">
                      <a:alpha val="43137"/>
                    </a:srgbClr>
                  </a:outerShdw>
                </a:effectLst>
                <a:latin typeface="Calibri" panose="020F0502020204030204" pitchFamily="34" charset="0"/>
                <a:ea typeface="Nixie One"/>
                <a:cs typeface="Calibri" panose="020F0502020204030204" pitchFamily="34" charset="0"/>
                <a:sym typeface="Nixie One"/>
              </a:rPr>
            </a:br>
            <a:endParaRPr lang="tr-TR" sz="3600" b="1" dirty="0">
              <a:solidFill>
                <a:srgbClr val="00B0F0"/>
              </a:solidFill>
              <a:effectLst>
                <a:outerShdw blurRad="38100" dist="38100" dir="2700000" algn="tl">
                  <a:srgbClr val="000000">
                    <a:alpha val="43137"/>
                  </a:srgbClr>
                </a:outerShdw>
              </a:effectLst>
              <a:latin typeface="Calibri" panose="020F0502020204030204" pitchFamily="34" charset="0"/>
              <a:ea typeface="Nixie One"/>
              <a:cs typeface="Calibri" panose="020F0502020204030204" pitchFamily="34" charset="0"/>
              <a:sym typeface="Nixie One"/>
            </a:endParaRPr>
          </a:p>
        </p:txBody>
      </p:sp>
      <p:sp>
        <p:nvSpPr>
          <p:cNvPr id="77827" name="Slayt Numarası Yer Tutucusu 3"/>
          <p:cNvSpPr>
            <a:spLocks noGrp="1" noChangeArrowheads="1"/>
          </p:cNvSpPr>
          <p:nvPr>
            <p:ph type="sldNum" sz="quarter" idx="4294967295"/>
          </p:nvPr>
        </p:nvSpPr>
        <p:spPr>
          <a:xfrm>
            <a:off x="8674100" y="6335184"/>
            <a:ext cx="469900" cy="522816"/>
          </a:xfrm>
          <a:noFill/>
        </p:spPr>
        <p:txBody>
          <a:bodyPr/>
          <a:lstStyle/>
          <a:p>
            <a:fld id="{4C78EB94-8023-44A1-98B4-80F8308B1CD4}" type="slidenum">
              <a:rPr lang="tr-TR"/>
              <a:pPr/>
              <a:t>17</a:t>
            </a:fld>
            <a:endParaRPr lang="tr-T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extLst>
          </p:cNvPr>
          <p:cNvSpPr>
            <a:spLocks noGrp="1"/>
          </p:cNvSpPr>
          <p:nvPr>
            <p:ph type="body" idx="1"/>
          </p:nvPr>
        </p:nvSpPr>
        <p:spPr>
          <a:xfrm>
            <a:off x="2771776" y="1028701"/>
            <a:ext cx="5275263" cy="4720167"/>
          </a:xfrm>
        </p:spPr>
        <p:txBody>
          <a:bodyPr/>
          <a:lstStyle/>
          <a:p>
            <a:pPr marL="76200" indent="0" algn="just" eaLnBrk="1" fontAlgn="auto" hangingPunct="1">
              <a:buClr>
                <a:srgbClr val="A1BECC"/>
              </a:buClr>
              <a:buFont typeface="Varela Round"/>
              <a:buNone/>
              <a:defRPr/>
            </a:pPr>
            <a:r>
              <a:rPr lang="tr-TR" b="1" dirty="0">
                <a:solidFill>
                  <a:srgbClr val="617A86"/>
                </a:solidFill>
                <a:latin typeface="Calibri" panose="020F0502020204030204" pitchFamily="34" charset="0"/>
                <a:ea typeface="Varela Round"/>
                <a:cs typeface="Calibri" panose="020F0502020204030204" pitchFamily="34" charset="0"/>
                <a:sym typeface="Varela Round"/>
              </a:rPr>
              <a:t>a. Şiddet olayı neden kaynaklandı? Ana sorun ne?</a:t>
            </a:r>
          </a:p>
          <a:p>
            <a:pPr marL="76200" indent="0" algn="just" eaLnBrk="1" fontAlgn="auto" hangingPunct="1">
              <a:buClr>
                <a:srgbClr val="A1BECC"/>
              </a:buClr>
              <a:buFont typeface="Varela Round"/>
              <a:buNone/>
              <a:defRPr/>
            </a:pPr>
            <a:r>
              <a:rPr lang="tr-TR" b="1" dirty="0">
                <a:solidFill>
                  <a:srgbClr val="617A86"/>
                </a:solidFill>
                <a:latin typeface="Calibri" panose="020F0502020204030204" pitchFamily="34" charset="0"/>
                <a:ea typeface="Varela Round"/>
                <a:cs typeface="Calibri" panose="020F0502020204030204" pitchFamily="34" charset="0"/>
                <a:sym typeface="Varela Round"/>
              </a:rPr>
              <a:t>b. Bu olayı şiddetin hangi türü olarak ele alıyorsunuz? </a:t>
            </a:r>
          </a:p>
          <a:p>
            <a:pPr marL="76200" indent="0" algn="just" eaLnBrk="1" fontAlgn="auto" hangingPunct="1">
              <a:buClr>
                <a:srgbClr val="A1BECC"/>
              </a:buClr>
              <a:buFont typeface="Varela Round"/>
              <a:buNone/>
              <a:defRPr/>
            </a:pPr>
            <a:r>
              <a:rPr lang="tr-TR" b="1" dirty="0">
                <a:solidFill>
                  <a:srgbClr val="617A86"/>
                </a:solidFill>
                <a:latin typeface="Calibri" panose="020F0502020204030204" pitchFamily="34" charset="0"/>
                <a:ea typeface="Varela Round"/>
                <a:cs typeface="Calibri" panose="020F0502020204030204" pitchFamily="34" charset="0"/>
                <a:sym typeface="Varela Round"/>
              </a:rPr>
              <a:t>c. Yaşanmaması için ne tür bir önlem alınabilirdi? </a:t>
            </a:r>
          </a:p>
          <a:p>
            <a:pPr marL="76200" indent="0" algn="just" eaLnBrk="1" fontAlgn="auto" hangingPunct="1">
              <a:buClr>
                <a:srgbClr val="A1BECC"/>
              </a:buClr>
              <a:buFont typeface="Varela Round"/>
              <a:buNone/>
              <a:defRPr/>
            </a:pPr>
            <a:r>
              <a:rPr lang="tr-TR" b="1" dirty="0">
                <a:solidFill>
                  <a:srgbClr val="617A86"/>
                </a:solidFill>
                <a:latin typeface="Calibri" panose="020F0502020204030204" pitchFamily="34" charset="0"/>
                <a:ea typeface="Varela Round"/>
                <a:cs typeface="Calibri" panose="020F0502020204030204" pitchFamily="34" charset="0"/>
                <a:sym typeface="Varela Round"/>
              </a:rPr>
              <a:t>d. Mağdur(</a:t>
            </a:r>
            <a:r>
              <a:rPr lang="tr-TR" b="1" dirty="0" err="1">
                <a:solidFill>
                  <a:srgbClr val="617A86"/>
                </a:solidFill>
                <a:latin typeface="Calibri" panose="020F0502020204030204" pitchFamily="34" charset="0"/>
                <a:ea typeface="Varela Round"/>
                <a:cs typeface="Calibri" panose="020F0502020204030204" pitchFamily="34" charset="0"/>
                <a:sym typeface="Varela Round"/>
              </a:rPr>
              <a:t>lar</a:t>
            </a:r>
            <a:r>
              <a:rPr lang="tr-TR" b="1" dirty="0">
                <a:solidFill>
                  <a:srgbClr val="617A86"/>
                </a:solidFill>
                <a:latin typeface="Calibri" panose="020F0502020204030204" pitchFamily="34" charset="0"/>
                <a:ea typeface="Varela Round"/>
                <a:cs typeface="Calibri" panose="020F0502020204030204" pitchFamily="34" charset="0"/>
                <a:sym typeface="Varela Round"/>
              </a:rPr>
              <a:t>) başta olmak üzere  olayda ki tüm kişiler  açısından olayın  etkisinin azaltılması yönünde nasıl bir çözüm öneriniz var?</a:t>
            </a:r>
          </a:p>
          <a:p>
            <a:pPr algn="just" eaLnBrk="1" fontAlgn="auto" hangingPunct="1">
              <a:buClr>
                <a:srgbClr val="A1BECC"/>
              </a:buClr>
              <a:buFont typeface="Varela Round"/>
              <a:buChar char="◎"/>
              <a:defRPr/>
            </a:pPr>
            <a:endParaRPr lang="tr-TR" dirty="0">
              <a:solidFill>
                <a:srgbClr val="617A86"/>
              </a:solidFill>
              <a:latin typeface="Varela Round"/>
              <a:ea typeface="Varela Round"/>
              <a:cs typeface="Varela Round"/>
              <a:sym typeface="Varela Round"/>
            </a:endParaRPr>
          </a:p>
          <a:p>
            <a:pPr marL="76200" indent="0" algn="just" eaLnBrk="1" fontAlgn="auto" hangingPunct="1">
              <a:buClr>
                <a:srgbClr val="A1BECC"/>
              </a:buClr>
              <a:buFont typeface="Varela Round"/>
              <a:buNone/>
              <a:defRPr/>
            </a:pPr>
            <a:endParaRPr lang="tr-TR" dirty="0">
              <a:solidFill>
                <a:srgbClr val="617A86"/>
              </a:solidFill>
              <a:latin typeface="Varela Round"/>
              <a:ea typeface="Varela Round"/>
              <a:cs typeface="Varela Round"/>
              <a:sym typeface="Varela Round"/>
            </a:endParaRPr>
          </a:p>
        </p:txBody>
      </p:sp>
      <p:sp>
        <p:nvSpPr>
          <p:cNvPr id="78851" name="Slayt Numarası Yer Tutucusu 3"/>
          <p:cNvSpPr>
            <a:spLocks noGrp="1" noChangeArrowheads="1"/>
          </p:cNvSpPr>
          <p:nvPr>
            <p:ph type="sldNum" sz="quarter" idx="10"/>
          </p:nvPr>
        </p:nvSpPr>
        <p:spPr>
          <a:noFill/>
        </p:spPr>
        <p:txBody>
          <a:bodyPr/>
          <a:lstStyle/>
          <a:p>
            <a:fld id="{2EAAF58A-C5CC-4737-A75A-FFE4EEECC30E}" type="slidenum">
              <a:rPr lang="tr-TR"/>
              <a:pPr/>
              <a:t>18</a:t>
            </a:fld>
            <a:endParaRPr lang="tr-T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9875" name="Slayt Numarası Yer Tutucusu 3"/>
          <p:cNvSpPr>
            <a:spLocks noGrp="1"/>
          </p:cNvSpPr>
          <p:nvPr>
            <p:ph type="sldNum" sz="quarter" idx="12"/>
          </p:nvPr>
        </p:nvSpPr>
        <p:spPr>
          <a:noFill/>
        </p:spPr>
        <p:txBody>
          <a:bodyPr/>
          <a:lstStyle/>
          <a:p>
            <a:fld id="{E54C7F21-8ACC-40CA-BB6A-3CDA891B47BA}" type="slidenum">
              <a:rPr lang="tr-TR"/>
              <a:pPr/>
              <a:t>19</a:t>
            </a:fld>
            <a:endParaRPr lang="tr-TR"/>
          </a:p>
        </p:txBody>
      </p:sp>
      <p:sp>
        <p:nvSpPr>
          <p:cNvPr id="79876" name="Unvan 4"/>
          <p:cNvSpPr>
            <a:spLocks noGrp="1" noChangeArrowheads="1"/>
          </p:cNvSpPr>
          <p:nvPr>
            <p:ph type="ctrTitle" idx="4294967295"/>
          </p:nvPr>
        </p:nvSpPr>
        <p:spPr>
          <a:xfrm>
            <a:off x="2627314" y="1701800"/>
            <a:ext cx="3889375" cy="3166533"/>
          </a:xfrm>
        </p:spPr>
        <p:txBody>
          <a:bodyPr/>
          <a:lstStyle/>
          <a:p>
            <a:pPr algn="ctr" eaLnBrk="1" hangingPunct="1"/>
            <a:r>
              <a:rPr lang="tr-TR" sz="2800" b="1" smtClean="0">
                <a:solidFill>
                  <a:srgbClr val="FF66CC"/>
                </a:solidFill>
                <a:latin typeface="Segoe Print" pitchFamily="2" charset="0"/>
                <a:ea typeface="Calibri" pitchFamily="34" charset="0"/>
                <a:cs typeface="Calibri" pitchFamily="34" charset="0"/>
              </a:rPr>
              <a:t>OKUL ORTAMINIZIN DAHA GÜVENLİ   OLMASI İÇİN NELER YAPABİLİRSİNİZ?</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Numarası Yer Tutucusu 1"/>
          <p:cNvSpPr>
            <a:spLocks noGrp="1" noChangeArrowheads="1"/>
          </p:cNvSpPr>
          <p:nvPr>
            <p:ph type="sldNum" sz="quarter" idx="10"/>
          </p:nvPr>
        </p:nvSpPr>
        <p:spPr>
          <a:noFill/>
        </p:spPr>
        <p:txBody>
          <a:bodyPr/>
          <a:lstStyle/>
          <a:p>
            <a:fld id="{336265B5-8504-4615-8009-FD785DD985BC}" type="slidenum">
              <a:rPr lang="tr-TR"/>
              <a:pPr/>
              <a:t>2</a:t>
            </a:fld>
            <a:endParaRPr lang="tr-TR"/>
          </a:p>
        </p:txBody>
      </p:sp>
      <p:sp>
        <p:nvSpPr>
          <p:cNvPr id="4" name="Dikdörtgen 3">
            <a:extLst>
              <a:ext uri="{FF2B5EF4-FFF2-40B4-BE49-F238E27FC236}"/>
            </a:extLst>
          </p:cNvPr>
          <p:cNvSpPr/>
          <p:nvPr/>
        </p:nvSpPr>
        <p:spPr>
          <a:xfrm>
            <a:off x="1489774" y="4026456"/>
            <a:ext cx="6141660" cy="2123658"/>
          </a:xfrm>
          <a:prstGeom prst="rect">
            <a:avLst/>
          </a:prstGeom>
        </p:spPr>
        <p:txBody>
          <a:bodyPr>
            <a:spAutoFit/>
          </a:bodyPr>
          <a:lstStyle/>
          <a:p>
            <a:pPr algn="ctr" eaLnBrk="1" fontAlgn="auto" hangingPunct="1">
              <a:spcBef>
                <a:spcPts val="0"/>
              </a:spcBef>
              <a:spcAft>
                <a:spcPts val="0"/>
              </a:spcAft>
              <a:buClr>
                <a:srgbClr val="000000"/>
              </a:buClr>
              <a:buFont typeface="Arial"/>
              <a:buNone/>
              <a:defRPr/>
            </a:pPr>
            <a:r>
              <a:rPr lang="tr-TR" sz="4400" b="1" kern="0" dirty="0">
                <a:ln w="1905"/>
                <a:solidFill>
                  <a:srgbClr val="7030A0"/>
                </a:solidFill>
                <a:effectLst>
                  <a:innerShdw blurRad="69850" dist="43180" dir="5400000">
                    <a:srgbClr val="000000">
                      <a:alpha val="65000"/>
                    </a:srgbClr>
                  </a:innerShdw>
                </a:effectLst>
                <a:latin typeface="Calibri" panose="020F0502020204030204" pitchFamily="34" charset="0"/>
                <a:ea typeface="Arial"/>
                <a:cs typeface="Calibri" panose="020F0502020204030204" pitchFamily="34" charset="0"/>
                <a:sym typeface="Arial"/>
              </a:rPr>
              <a:t>«</a:t>
            </a:r>
            <a:r>
              <a:rPr lang="tr-TR" sz="4400" b="1" kern="0" dirty="0">
                <a:ln w="1905"/>
                <a:solidFill>
                  <a:srgbClr val="92D050"/>
                </a:solidFill>
                <a:effectLst>
                  <a:innerShdw blurRad="69850" dist="43180" dir="5400000">
                    <a:srgbClr val="000000">
                      <a:alpha val="65000"/>
                    </a:srgbClr>
                  </a:innerShdw>
                </a:effectLst>
                <a:latin typeface="Calibri" panose="020F0502020204030204" pitchFamily="34" charset="0"/>
                <a:ea typeface="Arial"/>
                <a:cs typeface="Calibri" panose="020F0502020204030204" pitchFamily="34" charset="0"/>
                <a:sym typeface="Arial"/>
              </a:rPr>
              <a:t>ŞİDDETTEN  UZAK</a:t>
            </a:r>
            <a:r>
              <a:rPr lang="tr-TR" sz="4400" b="1" kern="0" dirty="0">
                <a:ln w="1905"/>
                <a:solidFill>
                  <a:srgbClr val="7030A0"/>
                </a:solidFill>
                <a:effectLst>
                  <a:innerShdw blurRad="69850" dist="43180" dir="5400000">
                    <a:srgbClr val="000000">
                      <a:alpha val="65000"/>
                    </a:srgbClr>
                  </a:innerShdw>
                </a:effectLst>
                <a:latin typeface="Calibri" panose="020F0502020204030204" pitchFamily="34" charset="0"/>
                <a:ea typeface="Arial"/>
                <a:cs typeface="Calibri" panose="020F0502020204030204" pitchFamily="34" charset="0"/>
                <a:sym typeface="Arial"/>
              </a:rPr>
              <a:t>»   </a:t>
            </a:r>
          </a:p>
          <a:p>
            <a:pPr algn="ctr" eaLnBrk="1" fontAlgn="auto" hangingPunct="1">
              <a:spcBef>
                <a:spcPts val="0"/>
              </a:spcBef>
              <a:spcAft>
                <a:spcPts val="0"/>
              </a:spcAft>
              <a:buClr>
                <a:srgbClr val="000000"/>
              </a:buClr>
              <a:buFont typeface="Arial"/>
              <a:buNone/>
              <a:defRPr/>
            </a:pPr>
            <a:r>
              <a:rPr lang="tr-TR" sz="4400" b="1" kern="0" dirty="0">
                <a:ln w="1905"/>
                <a:solidFill>
                  <a:srgbClr val="7030A0"/>
                </a:solidFill>
                <a:effectLst>
                  <a:innerShdw blurRad="69850" dist="43180" dir="5400000">
                    <a:srgbClr val="000000">
                      <a:alpha val="65000"/>
                    </a:srgbClr>
                  </a:innerShdw>
                </a:effectLst>
                <a:latin typeface="Calibri" panose="020F0502020204030204" pitchFamily="34" charset="0"/>
                <a:ea typeface="Arial"/>
                <a:cs typeface="Calibri" panose="020F0502020204030204" pitchFamily="34" charset="0"/>
                <a:sym typeface="Arial"/>
              </a:rPr>
              <a:t>DAHA GÜVENLİ OKULLARA  </a:t>
            </a:r>
            <a:endParaRPr lang="tr-TR" sz="4400" b="1" kern="0" dirty="0">
              <a:ln w="1905"/>
              <a:solidFill>
                <a:srgbClr val="7030A0"/>
              </a:solidFill>
              <a:effectLst>
                <a:innerShdw blurRad="69850" dist="43180" dir="5400000">
                  <a:srgbClr val="000000">
                    <a:alpha val="65000"/>
                  </a:srgbClr>
                </a:innerShdw>
              </a:effectLst>
              <a:latin typeface="Arial"/>
              <a:ea typeface="Arial"/>
              <a:cs typeface="Arial"/>
              <a:sym typeface="Arial"/>
            </a:endParaRPr>
          </a:p>
        </p:txBody>
      </p:sp>
      <p:pic>
        <p:nvPicPr>
          <p:cNvPr id="1027" name="Picture 3" descr="C:\Users\SeymaSOYDAS\Desktop\2404969.jpg"/>
          <p:cNvPicPr>
            <a:picLocks noChangeAspect="1" noChangeArrowheads="1"/>
          </p:cNvPicPr>
          <p:nvPr/>
        </p:nvPicPr>
        <p:blipFill>
          <a:blip r:embed="rId3" cstate="print">
            <a:extLst>
              <a:ext uri="{28A0092B-C50C-407E-A947-70E740481C1C}"/>
            </a:extLst>
          </a:blip>
          <a:srcRect/>
          <a:stretch>
            <a:fillRect/>
          </a:stretch>
        </p:blipFill>
        <p:spPr bwMode="auto">
          <a:xfrm>
            <a:off x="2771800" y="-315416"/>
            <a:ext cx="3744416" cy="4128459"/>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Bağlayıcı 1"/>
          <p:cNvSpPr/>
          <p:nvPr/>
        </p:nvSpPr>
        <p:spPr>
          <a:xfrm>
            <a:off x="251520" y="-315416"/>
            <a:ext cx="2376264" cy="3168352"/>
          </a:xfrm>
          <a:prstGeom prst="flowChartConnector">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kern="0">
              <a:sym typeface="Arial"/>
            </a:endParaRPr>
          </a:p>
        </p:txBody>
      </p:sp>
      <p:sp>
        <p:nvSpPr>
          <p:cNvPr id="80901" name="Google Shape;451;p39"/>
          <p:cNvSpPr txBox="1">
            <a:spLocks noGrp="1" noChangeArrowheads="1"/>
          </p:cNvSpPr>
          <p:nvPr>
            <p:ph type="body" idx="1"/>
          </p:nvPr>
        </p:nvSpPr>
        <p:spPr>
          <a:xfrm>
            <a:off x="2555875" y="1028701"/>
            <a:ext cx="6192838" cy="5204884"/>
          </a:xfrm>
        </p:spPr>
        <p:txBody>
          <a:bodyPr/>
          <a:lstStyle/>
          <a:p>
            <a:pPr marL="342900" indent="-342900" algn="just" eaLnBrk="1" hangingPunct="1">
              <a:spcAft>
                <a:spcPct val="0"/>
              </a:spcAft>
              <a:buClr>
                <a:srgbClr val="A1BECC"/>
              </a:buClr>
              <a:buFont typeface="Courier New" pitchFamily="49" charset="0"/>
              <a:buChar char="o"/>
            </a:pPr>
            <a:r>
              <a:rPr lang="tr-TR" sz="2300" b="1" smtClean="0">
                <a:solidFill>
                  <a:srgbClr val="617A86"/>
                </a:solidFill>
                <a:latin typeface="Calibri" pitchFamily="34" charset="0"/>
                <a:ea typeface="Varela Round"/>
                <a:cs typeface="Calibri" pitchFamily="34" charset="0"/>
                <a:sym typeface="Varela Round"/>
              </a:rPr>
              <a:t>Güvenli bir okul, eğitim-öğretim faaliyetlerinin korkudan, şiddetten ve endişeden arınmış, keyifli bir ortamda gerçekleştirilebileceği bir mekandır.</a:t>
            </a:r>
          </a:p>
          <a:p>
            <a:pPr marL="342900" indent="-342900" algn="just" eaLnBrk="1" hangingPunct="1">
              <a:spcAft>
                <a:spcPct val="0"/>
              </a:spcAft>
              <a:buClr>
                <a:srgbClr val="A1BECC"/>
              </a:buClr>
              <a:buFont typeface="Courier New" pitchFamily="49" charset="0"/>
              <a:buChar char="o"/>
            </a:pPr>
            <a:r>
              <a:rPr lang="tr-TR" sz="2300" b="1" smtClean="0">
                <a:solidFill>
                  <a:srgbClr val="617A86"/>
                </a:solidFill>
                <a:latin typeface="Calibri" pitchFamily="34" charset="0"/>
                <a:ea typeface="Varela Round"/>
                <a:cs typeface="Calibri" pitchFamily="34" charset="0"/>
                <a:sym typeface="Varela Round"/>
              </a:rPr>
              <a:t> Böyle bir ortam, her öğrencinin kendisini özen görmekte ve kabul edilmiş hissettiği bir eğitim iklimi sağlar. </a:t>
            </a:r>
          </a:p>
          <a:p>
            <a:pPr marL="342900" indent="-342900" algn="just" eaLnBrk="1" hangingPunct="1">
              <a:spcAft>
                <a:spcPct val="0"/>
              </a:spcAft>
              <a:buClr>
                <a:srgbClr val="A1BECC"/>
              </a:buClr>
              <a:buFont typeface="Courier New" pitchFamily="49" charset="0"/>
              <a:buChar char="o"/>
            </a:pPr>
            <a:r>
              <a:rPr lang="tr-TR" sz="2300" b="1" smtClean="0">
                <a:solidFill>
                  <a:srgbClr val="617A86"/>
                </a:solidFill>
                <a:latin typeface="Calibri" pitchFamily="34" charset="0"/>
                <a:ea typeface="Varela Round"/>
                <a:cs typeface="Calibri" pitchFamily="34" charset="0"/>
                <a:sym typeface="Varela Round"/>
              </a:rPr>
              <a:t>Güven ortamı oluşmuş okul; zorbalıktan uzak, davranış beklentilerinin açık bir şekilde ifade edildiği ve destekleyici ve özenli bir şekilde uygulandığı bir yerdir. </a:t>
            </a:r>
          </a:p>
        </p:txBody>
      </p:sp>
      <p:sp>
        <p:nvSpPr>
          <p:cNvPr id="80902" name="Google Shape;452;p39"/>
          <p:cNvSpPr>
            <a:spLocks noGrp="1" noChangeArrowheads="1"/>
          </p:cNvSpPr>
          <p:nvPr>
            <p:ph type="sldNum" sz="quarter" idx="10"/>
          </p:nvPr>
        </p:nvSpPr>
        <p:spPr>
          <a:noFill/>
        </p:spPr>
        <p:txBody>
          <a:bodyPr/>
          <a:lstStyle/>
          <a:p>
            <a:fld id="{F3A96F04-6D70-48AC-B23E-7FE62C5D0625}" type="slidenum">
              <a:rPr lang="tr-TR"/>
              <a:pPr/>
              <a:t>20</a:t>
            </a:fld>
            <a:endParaRPr lang="tr-TR"/>
          </a:p>
        </p:txBody>
      </p:sp>
      <p:sp>
        <p:nvSpPr>
          <p:cNvPr id="3" name="Dikdörtgen 2"/>
          <p:cNvSpPr/>
          <p:nvPr/>
        </p:nvSpPr>
        <p:spPr>
          <a:xfrm>
            <a:off x="1987" y="468541"/>
            <a:ext cx="2664296" cy="1200329"/>
          </a:xfrm>
          <a:prstGeom prst="rect">
            <a:avLst/>
          </a:prstGeom>
          <a:noFill/>
        </p:spPr>
        <p:txBody>
          <a:bodyPr>
            <a:spAutoFit/>
          </a:bodyPr>
          <a:lstStyle/>
          <a:p>
            <a:pPr algn="ctr" eaLnBrk="1" fontAlgn="auto" hangingPunct="1">
              <a:spcBef>
                <a:spcPts val="0"/>
              </a:spcBef>
              <a:spcAft>
                <a:spcPts val="0"/>
              </a:spcAft>
              <a:buClr>
                <a:srgbClr val="000000"/>
              </a:buClr>
              <a:buFont typeface="Arial"/>
              <a:buNone/>
              <a:defRPr/>
            </a:pPr>
            <a:r>
              <a:rPr lang="tr-TR"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Arial"/>
                <a:cs typeface="Calibri" panose="020F0502020204030204" pitchFamily="34" charset="0"/>
                <a:sym typeface="Arial"/>
              </a:rPr>
              <a:t>GÜVENLİ OKUL</a:t>
            </a:r>
            <a:endParaRPr lang="tr-TR" sz="36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Google Shape;451;p39"/>
          <p:cNvSpPr txBox="1">
            <a:spLocks noGrp="1" noChangeArrowheads="1"/>
          </p:cNvSpPr>
          <p:nvPr>
            <p:ph type="body" idx="1"/>
          </p:nvPr>
        </p:nvSpPr>
        <p:spPr>
          <a:xfrm>
            <a:off x="2484438" y="1221318"/>
            <a:ext cx="6191250" cy="5008033"/>
          </a:xfrm>
        </p:spPr>
        <p:txBody>
          <a:bodyPr/>
          <a:lstStyle/>
          <a:p>
            <a:pPr algn="just" eaLnBrk="1" hangingPunct="1">
              <a:spcAft>
                <a:spcPct val="0"/>
              </a:spcAft>
              <a:buClr>
                <a:srgbClr val="A1BECC"/>
              </a:buClr>
              <a:buFont typeface="Varela Round"/>
              <a:buChar char="◎"/>
            </a:pPr>
            <a:r>
              <a:rPr lang="tr-TR" sz="2000" b="1" smtClean="0">
                <a:solidFill>
                  <a:srgbClr val="617A86"/>
                </a:solidFill>
                <a:latin typeface="Calibri" pitchFamily="34" charset="0"/>
                <a:ea typeface="Varela Round"/>
                <a:cs typeface="Calibri" pitchFamily="34" charset="0"/>
                <a:sym typeface="Varela Round"/>
              </a:rPr>
              <a:t>Şiddete başvuran ve şiddete uğrayan öğrencilerin özellikleri incelendiğinde öğrencilerin  karşılaştıkları sorunlarla etkin bir biçimde baş edemedikleri görülmektedir. </a:t>
            </a:r>
          </a:p>
          <a:p>
            <a:pPr algn="just" eaLnBrk="1" hangingPunct="1">
              <a:spcAft>
                <a:spcPct val="0"/>
              </a:spcAft>
              <a:buClr>
                <a:srgbClr val="A1BECC"/>
              </a:buClr>
              <a:buFont typeface="Varela Round"/>
              <a:buChar char="◎"/>
            </a:pPr>
            <a:r>
              <a:rPr lang="tr-TR" sz="2000" b="1" smtClean="0">
                <a:solidFill>
                  <a:srgbClr val="617A86"/>
                </a:solidFill>
                <a:latin typeface="Calibri" pitchFamily="34" charset="0"/>
                <a:ea typeface="Varela Round"/>
                <a:cs typeface="Calibri" pitchFamily="34" charset="0"/>
                <a:sym typeface="Varela Round"/>
              </a:rPr>
              <a:t>Kendilerini muhataplarının yerine koyup onların duygu ve düşüncelerini yeterince anlamadıkları, öfkelerini kontrol edemedikleri; </a:t>
            </a:r>
          </a:p>
          <a:p>
            <a:pPr algn="just" eaLnBrk="1" hangingPunct="1">
              <a:spcAft>
                <a:spcPct val="0"/>
              </a:spcAft>
              <a:buClr>
                <a:srgbClr val="A1BECC"/>
              </a:buClr>
              <a:buFont typeface="Varela Round"/>
              <a:buChar char="◎"/>
            </a:pPr>
            <a:r>
              <a:rPr lang="tr-TR" sz="2000" b="1" smtClean="0">
                <a:solidFill>
                  <a:srgbClr val="617A86"/>
                </a:solidFill>
                <a:latin typeface="Calibri" pitchFamily="34" charset="0"/>
                <a:ea typeface="Varela Round"/>
                <a:cs typeface="Calibri" pitchFamily="34" charset="0"/>
                <a:sym typeface="Varela Round"/>
              </a:rPr>
              <a:t>şiddet mağduru öğrencilerin de karşılaştıkları sorunları daha çok pasif stratejiler izleyerek çözmeye çalıştıkları saptanmıştır.</a:t>
            </a:r>
          </a:p>
        </p:txBody>
      </p:sp>
      <p:sp>
        <p:nvSpPr>
          <p:cNvPr id="81923" name="Google Shape;452;p39"/>
          <p:cNvSpPr>
            <a:spLocks noGrp="1" noChangeArrowheads="1"/>
          </p:cNvSpPr>
          <p:nvPr>
            <p:ph type="sldNum" sz="quarter" idx="10"/>
          </p:nvPr>
        </p:nvSpPr>
        <p:spPr>
          <a:noFill/>
        </p:spPr>
        <p:txBody>
          <a:bodyPr/>
          <a:lstStyle/>
          <a:p>
            <a:fld id="{47C62055-072F-40D5-9897-DD323DF7AB21}" type="slidenum">
              <a:rPr lang="tr-TR"/>
              <a:pPr/>
              <a:t>21</a:t>
            </a:fld>
            <a:endParaRPr lang="tr-TR"/>
          </a:p>
        </p:txBody>
      </p:sp>
      <p:sp>
        <p:nvSpPr>
          <p:cNvPr id="2" name="Akış Çizelgesi: Bağlayıcı 1"/>
          <p:cNvSpPr/>
          <p:nvPr/>
        </p:nvSpPr>
        <p:spPr>
          <a:xfrm>
            <a:off x="107504" y="2756925"/>
            <a:ext cx="2304256" cy="3168352"/>
          </a:xfrm>
          <a:prstGeom prst="flowChartConnector">
            <a:avLst/>
          </a:prstGeom>
          <a:solidFill>
            <a:srgbClr val="00B050"/>
          </a:solidFill>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kern="0">
              <a:sym typeface="Arial"/>
            </a:endParaRPr>
          </a:p>
        </p:txBody>
      </p:sp>
      <p:sp>
        <p:nvSpPr>
          <p:cNvPr id="81927" name="Metin kutusu 2"/>
          <p:cNvSpPr txBox="1">
            <a:spLocks noChangeArrowheads="1"/>
          </p:cNvSpPr>
          <p:nvPr/>
        </p:nvSpPr>
        <p:spPr bwMode="auto">
          <a:xfrm>
            <a:off x="134939" y="3716867"/>
            <a:ext cx="2447925" cy="830997"/>
          </a:xfrm>
          <a:prstGeom prst="rect">
            <a:avLst/>
          </a:prstGeom>
          <a:noFill/>
          <a:ln w="9525">
            <a:noFill/>
            <a:miter lim="800000"/>
            <a:headEnd/>
            <a:tailEnd/>
          </a:ln>
        </p:spPr>
        <p:txBody>
          <a:bodyPr>
            <a:spAutoFit/>
          </a:bodyPr>
          <a:lstStyle/>
          <a:p>
            <a:pPr algn="just" eaLnBrk="1" hangingPunct="1">
              <a:buClr>
                <a:srgbClr val="000000"/>
              </a:buClr>
              <a:buFont typeface="Arial" pitchFamily="34" charset="0"/>
              <a:buNone/>
            </a:pPr>
            <a:r>
              <a:rPr lang="tr-TR" sz="2400" b="1">
                <a:solidFill>
                  <a:srgbClr val="FFFF00"/>
                </a:solidFill>
                <a:latin typeface="Calibri" pitchFamily="34" charset="0"/>
              </a:rPr>
              <a:t>ŞİDDETE BAŞVURAN KİŞİ;</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2143108" y="2034344"/>
            <a:ext cx="6068267" cy="3714800"/>
          </a:xfrm>
        </p:spPr>
        <p:txBody>
          <a:bodyPr/>
          <a:lstStyle/>
          <a:p>
            <a:pPr>
              <a:buNone/>
            </a:pPr>
            <a:r>
              <a:rPr lang="tr-TR" sz="3200" dirty="0" smtClean="0"/>
              <a:t>DİNLEDİĞİNİZ İÇİN TEŞEKKÜR EDER</a:t>
            </a:r>
          </a:p>
          <a:p>
            <a:pPr>
              <a:buNone/>
            </a:pPr>
            <a:r>
              <a:rPr lang="tr-TR" sz="3200" dirty="0" smtClean="0"/>
              <a:t>BİR SONRAKİ HAFTA </a:t>
            </a:r>
          </a:p>
          <a:p>
            <a:pPr>
              <a:buNone/>
            </a:pPr>
            <a:r>
              <a:rPr lang="tr-TR" sz="3200" dirty="0" smtClean="0"/>
              <a:t>ÖFKE KONTROLÜ SUNUMUNDA </a:t>
            </a:r>
          </a:p>
          <a:p>
            <a:pPr>
              <a:buNone/>
            </a:pPr>
            <a:r>
              <a:rPr lang="tr-TR" sz="3200" dirty="0" smtClean="0"/>
              <a:t>GÖRÜŞMEK DİLEĞİYLE</a:t>
            </a:r>
            <a:endParaRPr lang="tr-T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Numarası Yer Tutucusu 3"/>
          <p:cNvSpPr>
            <a:spLocks noGrp="1" noChangeArrowheads="1"/>
          </p:cNvSpPr>
          <p:nvPr>
            <p:ph type="sldNum" sz="quarter" idx="10"/>
          </p:nvPr>
        </p:nvSpPr>
        <p:spPr>
          <a:noFill/>
        </p:spPr>
        <p:txBody>
          <a:bodyPr/>
          <a:lstStyle/>
          <a:p>
            <a:fld id="{455BC0E6-280C-4CE4-A415-B867D41B032E}" type="slidenum">
              <a:rPr lang="tr-TR"/>
              <a:pPr/>
              <a:t>3</a:t>
            </a:fld>
            <a:endParaRPr lang="tr-TR"/>
          </a:p>
        </p:txBody>
      </p:sp>
      <p:sp>
        <p:nvSpPr>
          <p:cNvPr id="5" name="Oval 4"/>
          <p:cNvSpPr/>
          <p:nvPr/>
        </p:nvSpPr>
        <p:spPr>
          <a:xfrm>
            <a:off x="250825" y="-315384"/>
            <a:ext cx="2376488" cy="3168651"/>
          </a:xfrm>
          <a:prstGeom prst="ellipse">
            <a:avLst/>
          </a:prstGeom>
          <a:solidFill>
            <a:srgbClr val="C4D422"/>
          </a:solidFill>
        </p:spPr>
        <p:style>
          <a:lnRef idx="1">
            <a:schemeClr val="accent4"/>
          </a:lnRef>
          <a:fillRef idx="3">
            <a:schemeClr val="accent4"/>
          </a:fillRef>
          <a:effectRef idx="2">
            <a:schemeClr val="accent4"/>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sz="3200" b="1" kern="0" dirty="0">
              <a:solidFill>
                <a:srgbClr val="A379BB">
                  <a:lumMod val="50000"/>
                </a:srgbClr>
              </a:solidFill>
              <a:sym typeface="Arial"/>
            </a:endParaRPr>
          </a:p>
        </p:txBody>
      </p:sp>
      <p:sp>
        <p:nvSpPr>
          <p:cNvPr id="63492" name="Metin Yer Tutucusu 3"/>
          <p:cNvSpPr txBox="1">
            <a:spLocks noChangeArrowheads="1"/>
          </p:cNvSpPr>
          <p:nvPr/>
        </p:nvSpPr>
        <p:spPr bwMode="auto">
          <a:xfrm>
            <a:off x="2611438" y="1411818"/>
            <a:ext cx="6007100" cy="4512733"/>
          </a:xfrm>
          <a:prstGeom prst="rect">
            <a:avLst/>
          </a:prstGeom>
          <a:noFill/>
          <a:ln w="9525">
            <a:noFill/>
            <a:miter lim="800000"/>
            <a:headEnd/>
            <a:tailEnd/>
          </a:ln>
        </p:spPr>
        <p:txBody>
          <a:bodyPr lIns="91425" tIns="91425" rIns="91425" bIns="91425"/>
          <a:lstStyle/>
          <a:p>
            <a:pPr marL="457200" indent="-381000" eaLnBrk="1" hangingPunct="1">
              <a:spcBef>
                <a:spcPts val="600"/>
              </a:spcBef>
              <a:buClr>
                <a:srgbClr val="A1BECC"/>
              </a:buClr>
              <a:buSzPts val="2400"/>
              <a:buFont typeface="Varela Round"/>
              <a:buChar char="◎"/>
            </a:pPr>
            <a:r>
              <a:rPr lang="tr-TR" sz="2000" b="1">
                <a:solidFill>
                  <a:srgbClr val="617A86"/>
                </a:solidFill>
                <a:latin typeface="Calibri" pitchFamily="34" charset="0"/>
                <a:ea typeface="Varela Round"/>
                <a:cs typeface="Calibri" pitchFamily="34" charset="0"/>
                <a:sym typeface="Varela Round"/>
              </a:rPr>
              <a:t>Şiddet; güç ve baskı uygulayarak insanların bedensel veya ruhsal açıdan zarar görmesine neden olan bireysel veya toplu hareketlerin tümü olarak tanımlanmaktadır</a:t>
            </a:r>
            <a:r>
              <a:rPr lang="tr-TR" sz="2000">
                <a:solidFill>
                  <a:srgbClr val="617A86"/>
                </a:solidFill>
                <a:latin typeface="Calibri" pitchFamily="34" charset="0"/>
                <a:ea typeface="Varela Round"/>
                <a:cs typeface="Calibri" pitchFamily="34" charset="0"/>
                <a:sym typeface="Varela Round"/>
              </a:rPr>
              <a:t>.</a:t>
            </a:r>
            <a:br>
              <a:rPr lang="tr-TR" sz="2000">
                <a:solidFill>
                  <a:srgbClr val="617A86"/>
                </a:solidFill>
                <a:latin typeface="Calibri" pitchFamily="34" charset="0"/>
                <a:ea typeface="Varela Round"/>
                <a:cs typeface="Calibri" pitchFamily="34" charset="0"/>
                <a:sym typeface="Varela Round"/>
              </a:rPr>
            </a:br>
            <a:r>
              <a:rPr lang="tr-TR" sz="2000">
                <a:solidFill>
                  <a:srgbClr val="617A86"/>
                </a:solidFill>
                <a:latin typeface="Calibri" pitchFamily="34" charset="0"/>
                <a:ea typeface="Varela Round"/>
                <a:cs typeface="Calibri" pitchFamily="34" charset="0"/>
                <a:sym typeface="Varela Round"/>
              </a:rPr>
              <a:t/>
            </a:r>
            <a:br>
              <a:rPr lang="tr-TR" sz="2000">
                <a:solidFill>
                  <a:srgbClr val="617A86"/>
                </a:solidFill>
                <a:latin typeface="Calibri" pitchFamily="34" charset="0"/>
                <a:ea typeface="Varela Round"/>
                <a:cs typeface="Calibri" pitchFamily="34" charset="0"/>
                <a:sym typeface="Varela Round"/>
              </a:rPr>
            </a:br>
            <a:r>
              <a:rPr lang="tr-TR" sz="2000">
                <a:solidFill>
                  <a:srgbClr val="617A86"/>
                </a:solidFill>
                <a:latin typeface="Calibri" pitchFamily="34" charset="0"/>
                <a:ea typeface="Varela Round"/>
                <a:cs typeface="Calibri" pitchFamily="34" charset="0"/>
                <a:sym typeface="Varela Round"/>
              </a:rPr>
              <a:t>Sözel ve psikolojik tacizi de içeren fiziksel şiddetin yanı sıra kişinin kendi bedenini kullanarak birine bilerek rahatsızlık vermesi  veya fiziki olarak zarar vermesi de şiddet kavramının  içerisinde yer almaktadır.</a:t>
            </a:r>
            <a:br>
              <a:rPr lang="tr-TR" sz="2000">
                <a:solidFill>
                  <a:srgbClr val="617A86"/>
                </a:solidFill>
                <a:latin typeface="Calibri" pitchFamily="34" charset="0"/>
                <a:ea typeface="Varela Round"/>
                <a:cs typeface="Calibri" pitchFamily="34" charset="0"/>
                <a:sym typeface="Varela Round"/>
              </a:rPr>
            </a:br>
            <a:endParaRPr lang="tr-TR" sz="2000">
              <a:solidFill>
                <a:srgbClr val="617A86"/>
              </a:solidFill>
              <a:latin typeface="Varela Round"/>
              <a:ea typeface="Varela Round"/>
              <a:cs typeface="Calibri" pitchFamily="34" charset="0"/>
              <a:sym typeface="Varela Round"/>
            </a:endParaRPr>
          </a:p>
        </p:txBody>
      </p:sp>
      <p:sp>
        <p:nvSpPr>
          <p:cNvPr id="63493" name="Metin kutusu 7"/>
          <p:cNvSpPr txBox="1">
            <a:spLocks noChangeArrowheads="1"/>
          </p:cNvSpPr>
          <p:nvPr/>
        </p:nvSpPr>
        <p:spPr bwMode="auto">
          <a:xfrm>
            <a:off x="163514" y="357718"/>
            <a:ext cx="2447925" cy="1323439"/>
          </a:xfrm>
          <a:prstGeom prst="rect">
            <a:avLst/>
          </a:prstGeom>
          <a:noFill/>
          <a:ln w="9525">
            <a:noFill/>
            <a:miter lim="800000"/>
            <a:headEnd/>
            <a:tailEnd/>
          </a:ln>
        </p:spPr>
        <p:txBody>
          <a:bodyPr>
            <a:spAutoFit/>
          </a:bodyPr>
          <a:lstStyle/>
          <a:p>
            <a:pPr algn="ctr" eaLnBrk="1" hangingPunct="1">
              <a:buClr>
                <a:srgbClr val="000000"/>
              </a:buClr>
              <a:buFont typeface="Arial" pitchFamily="34" charset="0"/>
              <a:buNone/>
            </a:pPr>
            <a:r>
              <a:rPr lang="tr-TR" sz="4000" b="1">
                <a:solidFill>
                  <a:srgbClr val="0066FF"/>
                </a:solidFill>
                <a:latin typeface="Calibri" pitchFamily="34" charset="0"/>
              </a:rPr>
              <a:t>ŞİDDET NEDİR?</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etin Yer Tutucusu 2"/>
          <p:cNvSpPr txBox="1">
            <a:spLocks noGrp="1" noChangeArrowheads="1"/>
          </p:cNvSpPr>
          <p:nvPr>
            <p:ph type="body" idx="1"/>
          </p:nvPr>
        </p:nvSpPr>
        <p:spPr>
          <a:xfrm>
            <a:off x="2935288" y="1221318"/>
            <a:ext cx="5276850" cy="4527549"/>
          </a:xfrm>
        </p:spPr>
        <p:txBody>
          <a:bodyPr/>
          <a:lstStyle/>
          <a:p>
            <a:pPr algn="just" eaLnBrk="1" hangingPunct="1">
              <a:spcAft>
                <a:spcPct val="0"/>
              </a:spcAft>
              <a:buClr>
                <a:srgbClr val="A1BECC"/>
              </a:buClr>
              <a:buFont typeface="Wingdings" pitchFamily="2" charset="2"/>
              <a:buChar char="§"/>
            </a:pPr>
            <a:r>
              <a:rPr lang="tr-TR" smtClean="0">
                <a:solidFill>
                  <a:srgbClr val="617A86"/>
                </a:solidFill>
                <a:latin typeface="Calibri" pitchFamily="34" charset="0"/>
                <a:ea typeface="Varela Round"/>
                <a:cs typeface="Calibri" pitchFamily="34" charset="0"/>
                <a:sym typeface="Varela Round"/>
              </a:rPr>
              <a:t> </a:t>
            </a:r>
            <a:r>
              <a:rPr lang="tr-TR" sz="2000" smtClean="0">
                <a:solidFill>
                  <a:srgbClr val="617A86"/>
                </a:solidFill>
                <a:latin typeface="Calibri" pitchFamily="34" charset="0"/>
                <a:ea typeface="Varela Round"/>
                <a:cs typeface="Calibri" pitchFamily="34" charset="0"/>
                <a:sym typeface="Varela Round"/>
              </a:rPr>
              <a:t>Ayrıca, fiziksel kavga içerisinde yer alma, çakı, bıçak, jilet gibi kesici ve yaralayıcı aletler taşımak da şiddet davranışı kapsamı içindedir.</a:t>
            </a:r>
          </a:p>
          <a:p>
            <a:pPr algn="just" eaLnBrk="1" hangingPunct="1">
              <a:spcAft>
                <a:spcPct val="0"/>
              </a:spcAft>
              <a:buClr>
                <a:srgbClr val="A1BECC"/>
              </a:buClr>
              <a:buFont typeface="Wingdings" pitchFamily="2" charset="2"/>
              <a:buChar char="§"/>
            </a:pPr>
            <a:r>
              <a:rPr lang="tr-TR" sz="2000" smtClean="0">
                <a:solidFill>
                  <a:srgbClr val="617A86"/>
                </a:solidFill>
                <a:latin typeface="Calibri" pitchFamily="34" charset="0"/>
                <a:ea typeface="Varela Round"/>
                <a:cs typeface="Calibri" pitchFamily="34" charset="0"/>
                <a:sym typeface="Varela Round"/>
              </a:rPr>
              <a:t>Şiddet içerikli davranışlar arasında, öfke patlamaları, vurmak, kırmak, tekmelemek, itmek, yaralamak, kavga etmek, tehdit savurmak, hayvanlara yönelik acımasız davranışlar ve yangın çıkarmak da sayılabilir</a:t>
            </a:r>
            <a:endParaRPr lang="tr-TR" sz="2000" smtClean="0">
              <a:solidFill>
                <a:srgbClr val="617A86"/>
              </a:solidFill>
              <a:latin typeface="Varela Round"/>
              <a:ea typeface="Varela Round"/>
              <a:cs typeface="Calibri" pitchFamily="34" charset="0"/>
              <a:sym typeface="Varela Round"/>
            </a:endParaRPr>
          </a:p>
        </p:txBody>
      </p:sp>
      <p:sp>
        <p:nvSpPr>
          <p:cNvPr id="64515" name="Slayt Numarası Yer Tutucusu 3"/>
          <p:cNvSpPr>
            <a:spLocks noGrp="1" noChangeArrowheads="1"/>
          </p:cNvSpPr>
          <p:nvPr>
            <p:ph type="sldNum" sz="quarter" idx="10"/>
          </p:nvPr>
        </p:nvSpPr>
        <p:spPr>
          <a:noFill/>
        </p:spPr>
        <p:txBody>
          <a:bodyPr/>
          <a:lstStyle/>
          <a:p>
            <a:fld id="{A423636E-F370-42C5-B2A0-0931B9E714F0}" type="slidenum">
              <a:rPr lang="tr-TR"/>
              <a:pPr/>
              <a:t>4</a:t>
            </a:fld>
            <a:endParaRPr lang="tr-T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idx="1"/>
          </p:nvPr>
        </p:nvSpPr>
        <p:spPr>
          <a:xfrm>
            <a:off x="3059113" y="1028700"/>
            <a:ext cx="5276850" cy="5088467"/>
          </a:xfrm>
        </p:spPr>
        <p:txBody>
          <a:bodyPr/>
          <a:lstStyle/>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Fiziksel şiddet</a:t>
            </a:r>
          </a:p>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Sözel şiddet</a:t>
            </a:r>
          </a:p>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Duygusal şiddet</a:t>
            </a:r>
          </a:p>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Cinsel şiddet</a:t>
            </a:r>
          </a:p>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Sanal şiddet</a:t>
            </a:r>
          </a:p>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Ekonomik şiddet</a:t>
            </a:r>
          </a:p>
          <a:p>
            <a:pPr eaLnBrk="1" fontAlgn="auto" hangingPunct="1">
              <a:buClr>
                <a:srgbClr val="A1BECC"/>
              </a:buClr>
              <a:buFont typeface="Varela Round"/>
              <a:buChar char="◎"/>
              <a:defRPr/>
            </a:pPr>
            <a:r>
              <a:rPr lang="tr-TR" sz="2800" b="1" dirty="0">
                <a:solidFill>
                  <a:schemeClr val="accent1">
                    <a:lumMod val="50000"/>
                  </a:schemeClr>
                </a:solidFill>
                <a:latin typeface="Varela Round"/>
                <a:ea typeface="Varela Round"/>
                <a:cs typeface="Varela Round"/>
                <a:sym typeface="Varela Round"/>
              </a:rPr>
              <a:t>Flört şiddeti</a:t>
            </a:r>
          </a:p>
          <a:p>
            <a:pPr eaLnBrk="1" fontAlgn="auto" hangingPunct="1">
              <a:buClr>
                <a:srgbClr val="A1BECC"/>
              </a:buClr>
              <a:buFont typeface="Varela Round"/>
              <a:buChar char="◎"/>
              <a:defRPr/>
            </a:pPr>
            <a:endParaRPr lang="tr-TR" dirty="0">
              <a:solidFill>
                <a:srgbClr val="617A86"/>
              </a:solidFill>
              <a:latin typeface="Varela Round"/>
              <a:ea typeface="Varela Round"/>
              <a:cs typeface="Varela Round"/>
              <a:sym typeface="Varela Round"/>
            </a:endParaRPr>
          </a:p>
        </p:txBody>
      </p:sp>
      <p:sp>
        <p:nvSpPr>
          <p:cNvPr id="4" name="Akış Çizelgesi: Bağlayıcı 3"/>
          <p:cNvSpPr/>
          <p:nvPr/>
        </p:nvSpPr>
        <p:spPr>
          <a:xfrm>
            <a:off x="251520" y="-315416"/>
            <a:ext cx="2376264" cy="3168351"/>
          </a:xfrm>
          <a:prstGeom prst="flowChartConnector">
            <a:avLst/>
          </a:prstGeom>
          <a:solidFill>
            <a:srgbClr val="FF00FF"/>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kern="0">
              <a:sym typeface="Arial"/>
            </a:endParaRPr>
          </a:p>
        </p:txBody>
      </p:sp>
      <p:sp>
        <p:nvSpPr>
          <p:cNvPr id="65542" name="Metin kutusu 4"/>
          <p:cNvSpPr txBox="1">
            <a:spLocks noChangeArrowheads="1"/>
          </p:cNvSpPr>
          <p:nvPr/>
        </p:nvSpPr>
        <p:spPr bwMode="auto">
          <a:xfrm>
            <a:off x="250825" y="548217"/>
            <a:ext cx="2305050" cy="1077218"/>
          </a:xfrm>
          <a:prstGeom prst="rect">
            <a:avLst/>
          </a:prstGeom>
          <a:noFill/>
          <a:ln w="9525">
            <a:noFill/>
            <a:miter lim="800000"/>
            <a:headEnd/>
            <a:tailEnd/>
          </a:ln>
        </p:spPr>
        <p:txBody>
          <a:bodyPr>
            <a:spAutoFit/>
          </a:bodyPr>
          <a:lstStyle/>
          <a:p>
            <a:pPr algn="ctr" eaLnBrk="1" hangingPunct="1">
              <a:buClr>
                <a:srgbClr val="000000"/>
              </a:buClr>
              <a:buFont typeface="Arial" pitchFamily="34" charset="0"/>
              <a:buNone/>
            </a:pPr>
            <a:r>
              <a:rPr lang="tr-TR" sz="3200" b="1">
                <a:solidFill>
                  <a:srgbClr val="FFFF66"/>
                </a:solidFill>
              </a:rPr>
              <a:t>ŞİDDET TÜRLERİ</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İçerik Yer Tutucusu 2"/>
          <p:cNvSpPr txBox="1">
            <a:spLocks noGrp="1"/>
          </p:cNvSpPr>
          <p:nvPr>
            <p:ph type="body" idx="1"/>
          </p:nvPr>
        </p:nvSpPr>
        <p:spPr>
          <a:xfrm>
            <a:off x="2700338" y="808568"/>
            <a:ext cx="5275262" cy="5501217"/>
          </a:xfrm>
        </p:spPr>
        <p:txBody>
          <a:bodyPr/>
          <a:lstStyle/>
          <a:p>
            <a:pPr algn="just" eaLnBrk="1" hangingPunct="1">
              <a:spcAft>
                <a:spcPct val="0"/>
              </a:spcAft>
              <a:buClr>
                <a:srgbClr val="A1BECC"/>
              </a:buClr>
              <a:buFont typeface="Varela Round"/>
              <a:buChar char="◎"/>
            </a:pPr>
            <a:r>
              <a:rPr lang="tr-TR" sz="1600" b="1" smtClean="0">
                <a:solidFill>
                  <a:srgbClr val="617A86"/>
                </a:solidFill>
                <a:latin typeface="Calibri" pitchFamily="34" charset="0"/>
                <a:ea typeface="Varela Round"/>
                <a:cs typeface="Calibri" pitchFamily="34" charset="0"/>
                <a:sym typeface="Varela Round"/>
              </a:rPr>
              <a:t>Fiziksel Şiddet: </a:t>
            </a:r>
            <a:r>
              <a:rPr lang="tr-TR" sz="1600" smtClean="0">
                <a:solidFill>
                  <a:srgbClr val="617A86"/>
                </a:solidFill>
                <a:latin typeface="Calibri" pitchFamily="34" charset="0"/>
                <a:ea typeface="Varela Round"/>
                <a:cs typeface="Calibri" pitchFamily="34" charset="0"/>
                <a:sym typeface="Varela Round"/>
              </a:rPr>
              <a:t>Çocuğun bedenine yönelik ve bedensel olarak zarar görmesine yol açan her türlü davranış fiziksel şiddet olarak tanımlanabilir. Bu davranışlar; tekme-tokat atmak, dövmek, elini-kolunu bükmek, itmek, ısırmak, tükürmek, her türlü fiziksel cezadır.</a:t>
            </a:r>
          </a:p>
          <a:p>
            <a:pPr algn="just" eaLnBrk="1" hangingPunct="1">
              <a:spcAft>
                <a:spcPct val="0"/>
              </a:spcAft>
              <a:buClr>
                <a:srgbClr val="A1BECC"/>
              </a:buClr>
              <a:buFont typeface="Varela Round"/>
              <a:buChar char="◎"/>
            </a:pPr>
            <a:r>
              <a:rPr lang="tr-TR" sz="1600" b="1" smtClean="0">
                <a:solidFill>
                  <a:srgbClr val="617A86"/>
                </a:solidFill>
                <a:latin typeface="Calibri" pitchFamily="34" charset="0"/>
                <a:ea typeface="Varela Round"/>
                <a:cs typeface="Arial" pitchFamily="34" charset="0"/>
                <a:sym typeface="Varela Round"/>
              </a:rPr>
              <a:t>Sözel şiddet: </a:t>
            </a:r>
            <a:r>
              <a:rPr lang="tr-TR" sz="1600" smtClean="0">
                <a:solidFill>
                  <a:srgbClr val="617A86"/>
                </a:solidFill>
                <a:latin typeface="Calibri" pitchFamily="34" charset="0"/>
                <a:ea typeface="Varela Round"/>
                <a:cs typeface="Arial" pitchFamily="34" charset="0"/>
                <a:sym typeface="Varela Round"/>
              </a:rPr>
              <a:t>Küfür, kötü söz, tehdit, hakaret, alay etme, korkutma vb. davranışlardır.</a:t>
            </a:r>
          </a:p>
          <a:p>
            <a:pPr algn="just" eaLnBrk="1" hangingPunct="1">
              <a:spcAft>
                <a:spcPct val="0"/>
              </a:spcAft>
              <a:buClr>
                <a:srgbClr val="A1BECC"/>
              </a:buClr>
              <a:buFont typeface="Varela Round"/>
              <a:buChar char="◎"/>
            </a:pPr>
            <a:r>
              <a:rPr lang="tr-TR" sz="1600" b="1" smtClean="0">
                <a:solidFill>
                  <a:srgbClr val="617A86"/>
                </a:solidFill>
                <a:latin typeface="Calibri" pitchFamily="34" charset="0"/>
                <a:ea typeface="Varela Round"/>
                <a:cs typeface="Arial" pitchFamily="34" charset="0"/>
                <a:sym typeface="Varela Round"/>
              </a:rPr>
              <a:t>Duygusal Şiddet: </a:t>
            </a:r>
            <a:r>
              <a:rPr lang="tr-TR" sz="1600" smtClean="0">
                <a:solidFill>
                  <a:srgbClr val="617A86"/>
                </a:solidFill>
                <a:latin typeface="Calibri" pitchFamily="34" charset="0"/>
                <a:ea typeface="Varela Round"/>
                <a:cs typeface="Arial" pitchFamily="34" charset="0"/>
                <a:sym typeface="Varela Round"/>
              </a:rPr>
              <a:t>Korkutmak, tehdit etmek, aşağılamak, reddetmek, küfür etmek, küçümsemek, hakaret etmek, isim takmak gibi bireyin benlik saygısını ve öz güvenini zedeleyici nitelikteki her türlü sözel ya da fiili kötü muamele psikolojik şiddettir.</a:t>
            </a:r>
          </a:p>
          <a:p>
            <a:pPr algn="just" eaLnBrk="1" hangingPunct="1">
              <a:spcAft>
                <a:spcPct val="0"/>
              </a:spcAft>
              <a:buClr>
                <a:srgbClr val="A1BECC"/>
              </a:buClr>
              <a:buFont typeface="Varela Round"/>
              <a:buChar char="◎"/>
            </a:pPr>
            <a:r>
              <a:rPr lang="tr-TR" sz="1600" b="1" smtClean="0">
                <a:solidFill>
                  <a:srgbClr val="617A86"/>
                </a:solidFill>
                <a:latin typeface="Calibri" pitchFamily="34" charset="0"/>
                <a:ea typeface="Varela Round"/>
                <a:cs typeface="Arial" pitchFamily="34" charset="0"/>
                <a:sym typeface="Varela Round"/>
              </a:rPr>
              <a:t>Cinsel Şiddet: </a:t>
            </a:r>
            <a:r>
              <a:rPr lang="tr-TR" sz="1600" smtClean="0">
                <a:solidFill>
                  <a:srgbClr val="617A86"/>
                </a:solidFill>
                <a:latin typeface="Calibri" pitchFamily="34" charset="0"/>
                <a:ea typeface="Varela Round"/>
                <a:cs typeface="Arial" pitchFamily="34" charset="0"/>
                <a:sym typeface="Varela Round"/>
              </a:rPr>
              <a:t>Cinsel şiddet bireylerin istekleri dışında ve istemedikleri biçimde cinsel eyleme zorlanmasıdır. </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İçerik Yer Tutucusu 2"/>
          <p:cNvSpPr txBox="1">
            <a:spLocks noGrp="1" noChangeArrowheads="1"/>
          </p:cNvSpPr>
          <p:nvPr>
            <p:ph type="body" idx="1"/>
          </p:nvPr>
        </p:nvSpPr>
        <p:spPr>
          <a:xfrm>
            <a:off x="2843213" y="645585"/>
            <a:ext cx="5276850" cy="5759449"/>
          </a:xfrm>
        </p:spPr>
        <p:txBody>
          <a:bodyPr/>
          <a:lstStyle/>
          <a:p>
            <a:pPr algn="just" eaLnBrk="1" hangingPunct="1">
              <a:spcAft>
                <a:spcPct val="0"/>
              </a:spcAft>
              <a:buClr>
                <a:srgbClr val="A1BECC"/>
              </a:buClr>
              <a:buFont typeface="Varela Round"/>
              <a:buChar char="◎"/>
            </a:pPr>
            <a:r>
              <a:rPr lang="tr-TR" sz="1600" b="1" smtClean="0">
                <a:solidFill>
                  <a:srgbClr val="617A86"/>
                </a:solidFill>
                <a:latin typeface="Varela Round"/>
                <a:ea typeface="Varela Round"/>
                <a:cs typeface="Varela Round"/>
                <a:sym typeface="Varela Round"/>
              </a:rPr>
              <a:t>Ekonomik Şiddet: </a:t>
            </a:r>
            <a:r>
              <a:rPr lang="tr-TR" sz="1600" smtClean="0">
                <a:solidFill>
                  <a:srgbClr val="617A86"/>
                </a:solidFill>
                <a:latin typeface="Varela Round"/>
                <a:ea typeface="Varela Round"/>
                <a:cs typeface="Varela Round"/>
                <a:sym typeface="Varela Round"/>
              </a:rPr>
              <a:t>Çocuğun gelişimini engelleyici, haklarını ihlal edici işlerde ya da düşük ücretli iş gücü olarak çalışması ya da çalıştırılması ekonomik şiddettir.</a:t>
            </a:r>
          </a:p>
          <a:p>
            <a:pPr algn="just" eaLnBrk="1" hangingPunct="1">
              <a:spcAft>
                <a:spcPct val="0"/>
              </a:spcAft>
              <a:buClr>
                <a:srgbClr val="A1BECC"/>
              </a:buClr>
              <a:buFont typeface="Varela Round"/>
              <a:buChar char="◎"/>
            </a:pPr>
            <a:r>
              <a:rPr lang="tr-TR" sz="1600" b="1" smtClean="0">
                <a:solidFill>
                  <a:srgbClr val="617A86"/>
                </a:solidFill>
                <a:latin typeface="Varela Round"/>
                <a:ea typeface="Varela Round"/>
                <a:cs typeface="Varela Round"/>
                <a:sym typeface="Varela Round"/>
              </a:rPr>
              <a:t>Siber Şiddet: </a:t>
            </a:r>
            <a:r>
              <a:rPr lang="tr-TR" sz="1600" smtClean="0">
                <a:solidFill>
                  <a:srgbClr val="617A86"/>
                </a:solidFill>
                <a:latin typeface="Varela Round"/>
                <a:ea typeface="Varela Round"/>
                <a:cs typeface="Varela Round"/>
                <a:sym typeface="Varela Round"/>
              </a:rPr>
              <a:t>Teknolojide yaşanan hızlı değişime bağlı olarak ortaya çıkan bir şiddet türüdür. Siber zorbalık tekrarlayıcı bir şekilde bir kişinin gözünü korkutmak veya zarar vermek amacıyla internet, sosyal paylaşım ağları, web sayfaları, mesajlar, anlık mesajlar gibi iletişim teknolojilerinin kullanılmasıdır.</a:t>
            </a:r>
          </a:p>
          <a:p>
            <a:pPr algn="just" eaLnBrk="1" hangingPunct="1">
              <a:spcAft>
                <a:spcPct val="0"/>
              </a:spcAft>
              <a:buClr>
                <a:srgbClr val="A1BECC"/>
              </a:buClr>
              <a:buFont typeface="Varela Round"/>
              <a:buChar char="◎"/>
            </a:pPr>
            <a:r>
              <a:rPr lang="tr-TR" sz="1600" b="1" smtClean="0">
                <a:solidFill>
                  <a:srgbClr val="617A86"/>
                </a:solidFill>
                <a:latin typeface="Varela Round"/>
                <a:ea typeface="Varela Round"/>
                <a:cs typeface="Varela Round"/>
                <a:sym typeface="Varela Round"/>
              </a:rPr>
              <a:t>Flört Şiddeti: </a:t>
            </a:r>
            <a:r>
              <a:rPr lang="tr-TR" sz="1600" smtClean="0">
                <a:solidFill>
                  <a:srgbClr val="617A86"/>
                </a:solidFill>
                <a:latin typeface="Varela Round"/>
                <a:ea typeface="Varela Round"/>
                <a:cs typeface="Varela Round"/>
                <a:sym typeface="Varela Round"/>
              </a:rPr>
              <a:t>Flört ilişkisinde partnere karşı, acı verici veya yaralayıcı fiziksel veya psikolojik güç ve tehdit kullanımını içeren söz, mimik ve davranışların tümü şeklindedir.</a:t>
            </a:r>
            <a:endParaRPr lang="tr-TR" sz="1600" b="1" u="sng" smtClean="0">
              <a:solidFill>
                <a:srgbClr val="617A86"/>
              </a:solidFill>
              <a:latin typeface="Varela Round"/>
              <a:ea typeface="Varela Round"/>
              <a:cs typeface="Varela Round"/>
              <a:sym typeface="Varela Round"/>
            </a:endParaRPr>
          </a:p>
          <a:p>
            <a:pPr algn="just" eaLnBrk="1" hangingPunct="1">
              <a:spcAft>
                <a:spcPct val="0"/>
              </a:spcAft>
              <a:buClr>
                <a:srgbClr val="A1BECC"/>
              </a:buClr>
              <a:buFont typeface="Varela Round"/>
              <a:buChar char="◎"/>
            </a:pPr>
            <a:endParaRPr lang="tr-TR" sz="1600" smtClean="0">
              <a:solidFill>
                <a:srgbClr val="617A86"/>
              </a:solidFill>
              <a:latin typeface="Varela Round"/>
              <a:ea typeface="Varela Round"/>
              <a:cs typeface="Varela Round"/>
              <a:sym typeface="Varela Round"/>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Google Shape;241;p19"/>
          <p:cNvSpPr>
            <a:spLocks noChangeArrowheads="1"/>
          </p:cNvSpPr>
          <p:nvPr/>
        </p:nvSpPr>
        <p:spPr bwMode="auto">
          <a:xfrm>
            <a:off x="2825750" y="1221317"/>
            <a:ext cx="3492500" cy="4654549"/>
          </a:xfrm>
          <a:prstGeom prst="ellipse">
            <a:avLst/>
          </a:prstGeom>
          <a:solidFill>
            <a:srgbClr val="00B05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pPr>
            <a:endParaRPr lang="tr-TR" sz="2000" b="1">
              <a:solidFill>
                <a:schemeClr val="bg1"/>
              </a:solidFill>
            </a:endParaRPr>
          </a:p>
        </p:txBody>
      </p:sp>
      <p:sp>
        <p:nvSpPr>
          <p:cNvPr id="68611" name="Google Shape;242;p19"/>
          <p:cNvSpPr>
            <a:spLocks noChangeArrowheads="1"/>
          </p:cNvSpPr>
          <p:nvPr/>
        </p:nvSpPr>
        <p:spPr bwMode="auto">
          <a:xfrm>
            <a:off x="3209925" y="1612900"/>
            <a:ext cx="2724150" cy="3632200"/>
          </a:xfrm>
          <a:prstGeom prst="ellipse">
            <a:avLst/>
          </a:prstGeom>
          <a:noFill/>
          <a:ln w="9525">
            <a:solidFill>
              <a:srgbClr val="ED4A00"/>
            </a:solidFill>
            <a:prstDash val="dash"/>
            <a:round/>
            <a:headEnd type="none" w="sm" len="sm"/>
            <a:tailEnd type="none" w="sm" len="sm"/>
          </a:ln>
        </p:spPr>
        <p:txBody>
          <a:bodyPr lIns="91425" tIns="91425" rIns="91425" bIns="91425" anchor="ctr"/>
          <a:lstStyle/>
          <a:p>
            <a:pPr eaLnBrk="1" hangingPunct="1">
              <a:buClr>
                <a:srgbClr val="000000"/>
              </a:buClr>
              <a:buFont typeface="Arial" pitchFamily="34" charset="0"/>
              <a:buNone/>
            </a:pPr>
            <a:endParaRPr lang="tr-TR"/>
          </a:p>
        </p:txBody>
      </p:sp>
      <p:sp>
        <p:nvSpPr>
          <p:cNvPr id="68612" name="Google Shape;243;p19"/>
          <p:cNvSpPr>
            <a:spLocks noChangeArrowheads="1"/>
          </p:cNvSpPr>
          <p:nvPr/>
        </p:nvSpPr>
        <p:spPr bwMode="auto">
          <a:xfrm>
            <a:off x="2794000" y="1411817"/>
            <a:ext cx="704850" cy="939800"/>
          </a:xfrm>
          <a:prstGeom prst="ellipse">
            <a:avLst/>
          </a:prstGeom>
          <a:solidFill>
            <a:srgbClr val="F8BB00">
              <a:alpha val="86665"/>
            </a:srgbClr>
          </a:solidFill>
          <a:ln w="9525">
            <a:noFill/>
            <a:round/>
            <a:headEnd/>
            <a:tailEnd/>
          </a:ln>
        </p:spPr>
        <p:txBody>
          <a:bodyPr lIns="91425" tIns="91425" rIns="91425" bIns="91425" anchor="ctr"/>
          <a:lstStyle/>
          <a:p>
            <a:pPr eaLnBrk="1" hangingPunct="1">
              <a:buClr>
                <a:srgbClr val="000000"/>
              </a:buClr>
              <a:buFont typeface="Arial" pitchFamily="34" charset="0"/>
              <a:buNone/>
            </a:pPr>
            <a:endParaRPr lang="tr-TR"/>
          </a:p>
        </p:txBody>
      </p:sp>
      <p:sp>
        <p:nvSpPr>
          <p:cNvPr id="244" name="Google Shape;244;p19"/>
          <p:cNvSpPr/>
          <p:nvPr/>
        </p:nvSpPr>
        <p:spPr>
          <a:xfrm>
            <a:off x="5448300" y="4561417"/>
            <a:ext cx="971550" cy="1295400"/>
          </a:xfrm>
          <a:prstGeom prst="donut">
            <a:avLst>
              <a:gd name="adj" fmla="val 12811"/>
            </a:avLst>
          </a:prstGeom>
          <a:solidFill>
            <a:srgbClr val="BBCD00">
              <a:alpha val="86670"/>
            </a:srgbClr>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614" name="Google Shape;250;p19"/>
          <p:cNvSpPr>
            <a:spLocks noGrp="1" noChangeArrowheads="1"/>
          </p:cNvSpPr>
          <p:nvPr>
            <p:ph type="sldNum" sz="quarter" idx="10"/>
          </p:nvPr>
        </p:nvSpPr>
        <p:spPr>
          <a:noFill/>
        </p:spPr>
        <p:txBody>
          <a:bodyPr/>
          <a:lstStyle/>
          <a:p>
            <a:fld id="{9B4EC7BD-D7B9-4AF8-8F17-B56FDD6FDF06}" type="slidenum">
              <a:rPr lang="tr-TR"/>
              <a:pPr/>
              <a:t>8</a:t>
            </a:fld>
            <a:endParaRPr lang="tr-TR"/>
          </a:p>
        </p:txBody>
      </p:sp>
      <p:sp>
        <p:nvSpPr>
          <p:cNvPr id="68615" name="Metin kutusu 1"/>
          <p:cNvSpPr txBox="1">
            <a:spLocks noChangeArrowheads="1"/>
          </p:cNvSpPr>
          <p:nvPr/>
        </p:nvSpPr>
        <p:spPr bwMode="auto">
          <a:xfrm>
            <a:off x="2995613" y="2163234"/>
            <a:ext cx="3257550" cy="1754326"/>
          </a:xfrm>
          <a:prstGeom prst="rect">
            <a:avLst/>
          </a:prstGeom>
          <a:noFill/>
          <a:ln w="9525">
            <a:noFill/>
            <a:miter lim="800000"/>
            <a:headEnd/>
            <a:tailEnd/>
          </a:ln>
        </p:spPr>
        <p:txBody>
          <a:bodyPr>
            <a:spAutoFit/>
          </a:bodyPr>
          <a:lstStyle/>
          <a:p>
            <a:pPr algn="ctr" eaLnBrk="1" hangingPunct="1">
              <a:buClr>
                <a:srgbClr val="000000"/>
              </a:buClr>
              <a:buFont typeface="Arial" pitchFamily="34" charset="0"/>
              <a:buNone/>
            </a:pPr>
            <a:r>
              <a:rPr lang="tr-TR" sz="3600" b="1">
                <a:solidFill>
                  <a:srgbClr val="FFFF00"/>
                </a:solidFill>
                <a:latin typeface="Calibri" pitchFamily="34" charset="0"/>
              </a:rPr>
              <a:t>ŞİDDET TÜRLERİNİ TANIYALIM</a:t>
            </a:r>
          </a:p>
        </p:txBody>
      </p:sp>
      <p:pic>
        <p:nvPicPr>
          <p:cNvPr id="8" name="Picture 3" descr="C:\Users\SeymaSOYDAS\Desktop\Sunum Fotoğrafları\58980.jpg"/>
          <p:cNvPicPr>
            <a:picLocks noChangeAspect="1" noChangeArrowheads="1"/>
          </p:cNvPicPr>
          <p:nvPr/>
        </p:nvPicPr>
        <p:blipFill>
          <a:blip r:embed="rId3" cstate="print">
            <a:extLst>
              <a:ext uri="{28A0092B-C50C-407E-A947-70E740481C1C}"/>
            </a:extLst>
          </a:blip>
          <a:srcRect/>
          <a:stretch>
            <a:fillRect/>
          </a:stretch>
        </p:blipFill>
        <p:spPr bwMode="auto">
          <a:xfrm>
            <a:off x="992459" y="2881868"/>
            <a:ext cx="2520000" cy="33600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4" name="Halka 3"/>
          <p:cNvSpPr/>
          <p:nvPr/>
        </p:nvSpPr>
        <p:spPr>
          <a:xfrm>
            <a:off x="5867400" y="1411818"/>
            <a:ext cx="1441450" cy="1921933"/>
          </a:xfrm>
          <a:prstGeom prst="donut">
            <a:avLst>
              <a:gd name="adj" fmla="val 17464"/>
            </a:avLst>
          </a:prstGeom>
          <a:solidFill>
            <a:srgbClr val="FF66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tr-TR" kern="0">
              <a:solidFill>
                <a:schemeClr val="tx1"/>
              </a:solidFill>
              <a:sym typeface="Aria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Google Shape;241;p19"/>
          <p:cNvSpPr>
            <a:spLocks noChangeArrowheads="1"/>
          </p:cNvSpPr>
          <p:nvPr/>
        </p:nvSpPr>
        <p:spPr bwMode="auto">
          <a:xfrm>
            <a:off x="1876425" y="1123951"/>
            <a:ext cx="5456238" cy="4610100"/>
          </a:xfrm>
          <a:prstGeom prst="ellipse">
            <a:avLst/>
          </a:prstGeom>
          <a:solidFill>
            <a:srgbClr val="E8004C">
              <a:alpha val="86665"/>
            </a:srgbClr>
          </a:solidFill>
          <a:ln w="9525">
            <a:noFill/>
            <a:round/>
            <a:headEnd/>
            <a:tailEnd/>
          </a:ln>
        </p:spPr>
        <p:txBody>
          <a:bodyPr lIns="91423" tIns="91423" rIns="91423" bIns="91423" anchor="ctr"/>
          <a:lstStyle/>
          <a:p>
            <a:pPr eaLnBrk="1" hangingPunct="1">
              <a:buClr>
                <a:srgbClr val="000000"/>
              </a:buClr>
              <a:buFont typeface="Arial" pitchFamily="34" charset="0"/>
              <a:buNone/>
            </a:pPr>
            <a:endParaRPr lang="tr-TR"/>
          </a:p>
        </p:txBody>
      </p:sp>
      <p:sp>
        <p:nvSpPr>
          <p:cNvPr id="69635" name="Google Shape;250;p19"/>
          <p:cNvSpPr>
            <a:spLocks noGrp="1" noChangeArrowheads="1"/>
          </p:cNvSpPr>
          <p:nvPr>
            <p:ph type="sldNum" sz="quarter" idx="10"/>
          </p:nvPr>
        </p:nvSpPr>
        <p:spPr>
          <a:noFill/>
        </p:spPr>
        <p:txBody>
          <a:bodyPr/>
          <a:lstStyle/>
          <a:p>
            <a:fld id="{CE571CB5-BCBC-4305-B77C-ACBE8DBC9FB7}" type="slidenum">
              <a:rPr lang="tr-TR"/>
              <a:pPr/>
              <a:t>9</a:t>
            </a:fld>
            <a:endParaRPr lang="tr-TR"/>
          </a:p>
        </p:txBody>
      </p:sp>
      <p:sp>
        <p:nvSpPr>
          <p:cNvPr id="69636" name="Alt Başlık 2"/>
          <p:cNvSpPr txBox="1">
            <a:spLocks noChangeArrowheads="1"/>
          </p:cNvSpPr>
          <p:nvPr/>
        </p:nvSpPr>
        <p:spPr bwMode="auto">
          <a:xfrm>
            <a:off x="1957388" y="1843617"/>
            <a:ext cx="5111750" cy="3175000"/>
          </a:xfrm>
          <a:prstGeom prst="rect">
            <a:avLst/>
          </a:prstGeom>
          <a:noFill/>
          <a:ln w="9525">
            <a:noFill/>
            <a:miter lim="800000"/>
            <a:headEnd/>
            <a:tailEnd/>
          </a:ln>
        </p:spPr>
        <p:txBody>
          <a:bodyPr lIns="91423" tIns="91423" rIns="91423" bIns="91423"/>
          <a:lstStyle/>
          <a:p>
            <a:pPr marL="457200" indent="-381000" algn="just" eaLnBrk="1" hangingPunct="1">
              <a:spcBef>
                <a:spcPts val="600"/>
              </a:spcBef>
              <a:buClr>
                <a:srgbClr val="A1BECC"/>
              </a:buClr>
              <a:buSzPts val="2400"/>
              <a:buFont typeface="Varela Round"/>
              <a:buChar char="◎"/>
            </a:pPr>
            <a:r>
              <a:rPr lang="tr-TR" sz="2800" b="1">
                <a:solidFill>
                  <a:schemeClr val="bg1"/>
                </a:solidFill>
                <a:latin typeface="Times New Roman" pitchFamily="18" charset="0"/>
                <a:ea typeface="Varela Round"/>
                <a:cs typeface="Times New Roman" pitchFamily="18" charset="0"/>
                <a:sym typeface="Varela Round"/>
              </a:rPr>
              <a:t>Elif, sınavda Berfin'den kağıdını göstermesini ister. Berfin sınav kağıdını göstermez. Sınav sonrası Elif Berfin’e küser.</a:t>
            </a:r>
          </a:p>
        </p:txBody>
      </p:sp>
      <p:sp>
        <p:nvSpPr>
          <p:cNvPr id="15" name="Google Shape;244;p19"/>
          <p:cNvSpPr/>
          <p:nvPr/>
        </p:nvSpPr>
        <p:spPr>
          <a:xfrm>
            <a:off x="7092950" y="5253568"/>
            <a:ext cx="1060450" cy="1488017"/>
          </a:xfrm>
          <a:prstGeom prst="donut">
            <a:avLst>
              <a:gd name="adj" fmla="val 26959"/>
            </a:avLst>
          </a:prstGeom>
          <a:solidFill>
            <a:srgbClr val="7030A0">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4;p19"/>
          <p:cNvSpPr/>
          <p:nvPr/>
        </p:nvSpPr>
        <p:spPr>
          <a:xfrm>
            <a:off x="7332663" y="933451"/>
            <a:ext cx="1325562" cy="1727200"/>
          </a:xfrm>
          <a:prstGeom prst="donut">
            <a:avLst>
              <a:gd name="adj" fmla="val 24786"/>
            </a:avLst>
          </a:prstGeom>
          <a:solidFill>
            <a:schemeClr val="accent3">
              <a:alpha val="86670"/>
            </a:scheme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4;p19"/>
          <p:cNvSpPr/>
          <p:nvPr/>
        </p:nvSpPr>
        <p:spPr>
          <a:xfrm>
            <a:off x="684214" y="381000"/>
            <a:ext cx="1366837" cy="1896533"/>
          </a:xfrm>
          <a:prstGeom prst="donut">
            <a:avLst>
              <a:gd name="adj" fmla="val 24966"/>
            </a:avLst>
          </a:prstGeom>
          <a:solidFill>
            <a:srgbClr val="F9C422">
              <a:alpha val="86670"/>
            </a:srgbClr>
          </a:solidFill>
          <a:ln>
            <a:noFill/>
          </a:ln>
        </p:spPr>
        <p:txBody>
          <a:bodyPr spcFirstLastPara="1" lIns="91423" tIns="91423" rIns="91423" bIns="91423"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886</Words>
  <PresentationFormat>Ekran Gösterisi (4:3)</PresentationFormat>
  <Paragraphs>93</Paragraphs>
  <Slides>22</Slides>
  <Notes>12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ŞİDDET DAVRANIŞINA MARUZ KALAN KİŞİ NE HİSSEDER?</vt:lpstr>
      <vt:lpstr>Slayt 15</vt:lpstr>
      <vt:lpstr>OKULLARDA ORTAYA ÇIKAN SALDIRGANLIK TÜRLERİ </vt:lpstr>
      <vt:lpstr>Şimdi sizlerden Okullarınızda yaşanan, şahit olduğunuz bir şiddet olayını hatırlamanızı istiyorum….* </vt:lpstr>
      <vt:lpstr>Slayt 18</vt:lpstr>
      <vt:lpstr>OKUL ORTAMINIZIN DAHA GÜVENLİ   OLMASI İÇİN NELER YAPABİLİRSİNİZ?</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ATASAN</dc:creator>
  <cp:lastModifiedBy>ATASAN</cp:lastModifiedBy>
  <cp:revision>2</cp:revision>
  <dcterms:created xsi:type="dcterms:W3CDTF">2020-11-03T08:43:43Z</dcterms:created>
  <dcterms:modified xsi:type="dcterms:W3CDTF">2020-11-03T08:50:14Z</dcterms:modified>
</cp:coreProperties>
</file>