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5" r:id="rId2"/>
    <p:sldId id="490" r:id="rId3"/>
    <p:sldId id="274" r:id="rId4"/>
    <p:sldId id="279" r:id="rId5"/>
    <p:sldId id="280" r:id="rId6"/>
    <p:sldId id="281" r:id="rId7"/>
    <p:sldId id="290" r:id="rId8"/>
    <p:sldId id="296" r:id="rId9"/>
    <p:sldId id="305" r:id="rId10"/>
    <p:sldId id="30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38" autoAdjust="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ünyanın En Stresli 10 Mesleğ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810"/>
            <a:ext cx="7704856" cy="51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9512" y="4965171"/>
            <a:ext cx="885698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MESLEKLERİ TANIYALIM</a:t>
            </a:r>
          </a:p>
          <a:p>
            <a:pPr algn="ctr"/>
            <a:r>
              <a:rPr lang="tr-T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tr-T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40" r="1511" b="6365"/>
          <a:stretch/>
        </p:blipFill>
        <p:spPr>
          <a:xfrm>
            <a:off x="0" y="0"/>
            <a:ext cx="9143999" cy="5838093"/>
          </a:xfrm>
        </p:spPr>
      </p:pic>
      <p:sp>
        <p:nvSpPr>
          <p:cNvPr id="3" name="Dikdörtgen 2"/>
          <p:cNvSpPr/>
          <p:nvPr/>
        </p:nvSpPr>
        <p:spPr>
          <a:xfrm>
            <a:off x="467544" y="60212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Aksaray  </a:t>
            </a:r>
            <a:r>
              <a:rPr lang="tr-TR" b="1" dirty="0">
                <a:ea typeface="Calibri"/>
                <a:cs typeface="Times New Roman"/>
              </a:rPr>
              <a:t>Üniversitesi 	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285,104                sıralama: 294436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640"/>
            <a:ext cx="1755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1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8" r="2694" b="6990"/>
          <a:stretch/>
        </p:blipFill>
        <p:spPr>
          <a:xfrm>
            <a:off x="0" y="0"/>
            <a:ext cx="9143999" cy="5949280"/>
          </a:xfrm>
        </p:spPr>
      </p:pic>
      <p:sp>
        <p:nvSpPr>
          <p:cNvPr id="3" name="Dikdörtgen 2"/>
          <p:cNvSpPr/>
          <p:nvPr/>
        </p:nvSpPr>
        <p:spPr>
          <a:xfrm>
            <a:off x="827584" y="602128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Bingöl </a:t>
            </a:r>
            <a:r>
              <a:rPr lang="tr-TR" b="1" dirty="0">
                <a:ea typeface="Calibri"/>
                <a:cs typeface="Times New Roman"/>
              </a:rPr>
              <a:t>Üniversitesi	</a:t>
            </a:r>
            <a:r>
              <a:rPr lang="tr-TR" b="1" dirty="0" smtClean="0">
                <a:ea typeface="Calibri"/>
                <a:cs typeface="Times New Roman"/>
              </a:rPr>
              <a:t>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314.512           Sıralama: 235843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652120" y="189310"/>
            <a:ext cx="349188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EŞİT AĞIRLIK-TYT+ÖZEL YETENEK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2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5" b="4073"/>
          <a:stretch/>
        </p:blipFill>
        <p:spPr>
          <a:xfrm>
            <a:off x="0" y="28670"/>
            <a:ext cx="9144000" cy="5848602"/>
          </a:xfrm>
        </p:spPr>
      </p:pic>
      <p:sp>
        <p:nvSpPr>
          <p:cNvPr id="3" name="Dikdörtgen 2"/>
          <p:cNvSpPr/>
          <p:nvPr/>
        </p:nvSpPr>
        <p:spPr>
          <a:xfrm>
            <a:off x="427256" y="6150232"/>
            <a:ext cx="810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Ağrı İbrahim Çeçen </a:t>
            </a:r>
            <a:r>
              <a:rPr lang="tr-TR" b="1" dirty="0">
                <a:ea typeface="Calibri"/>
                <a:cs typeface="Times New Roman"/>
              </a:rPr>
              <a:t>Üniversitesi </a:t>
            </a:r>
            <a:r>
              <a:rPr lang="tr-TR" b="1" dirty="0" smtClean="0">
                <a:ea typeface="Calibri"/>
                <a:cs typeface="Times New Roman"/>
              </a:rPr>
              <a:t>(İÖ)</a:t>
            </a:r>
            <a:r>
              <a:rPr lang="tr-TR" b="1" dirty="0">
                <a:ea typeface="Calibri"/>
                <a:cs typeface="Times New Roman"/>
              </a:rPr>
              <a:t>	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274,261        Sıralama: 328060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572000" y="286416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SAYISAL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1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7" b="2403"/>
          <a:stretch/>
        </p:blipFill>
        <p:spPr>
          <a:xfrm>
            <a:off x="0" y="1"/>
            <a:ext cx="9144000" cy="5936566"/>
          </a:xfrm>
        </p:spPr>
      </p:pic>
      <p:sp>
        <p:nvSpPr>
          <p:cNvPr id="3" name="Dikdörtgen 2"/>
          <p:cNvSpPr/>
          <p:nvPr/>
        </p:nvSpPr>
        <p:spPr>
          <a:xfrm>
            <a:off x="440614" y="6133946"/>
            <a:ext cx="830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ea typeface="Calibri"/>
                <a:cs typeface="Times New Roman"/>
              </a:rPr>
              <a:t>Muğla Sıtkı Koçman Üniversitesi	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318,978        Sıralama: 212090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19199" y="178937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SAYISAL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9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62" r="2211" b="5122"/>
          <a:stretch/>
        </p:blipFill>
        <p:spPr>
          <a:xfrm>
            <a:off x="0" y="0"/>
            <a:ext cx="9252520" cy="5824311"/>
          </a:xfrm>
        </p:spPr>
      </p:pic>
      <p:sp>
        <p:nvSpPr>
          <p:cNvPr id="3" name="Dikdörtgen 2"/>
          <p:cNvSpPr/>
          <p:nvPr/>
        </p:nvSpPr>
        <p:spPr>
          <a:xfrm>
            <a:off x="323528" y="591792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Sivas Cumhuriyet Üniversitesi  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239,945    sıralama: 477316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156176" y="118723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SAYISAL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4" r="1279" b="11027"/>
          <a:stretch/>
        </p:blipFill>
        <p:spPr>
          <a:xfrm>
            <a:off x="0" y="0"/>
            <a:ext cx="9143999" cy="6021288"/>
          </a:xfrm>
        </p:spPr>
      </p:pic>
      <p:sp>
        <p:nvSpPr>
          <p:cNvPr id="3" name="Dikdörtgen 2"/>
          <p:cNvSpPr/>
          <p:nvPr/>
        </p:nvSpPr>
        <p:spPr>
          <a:xfrm>
            <a:off x="755576" y="6144138"/>
            <a:ext cx="770485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b="1" dirty="0" smtClean="0">
                <a:ea typeface="Calibri"/>
                <a:cs typeface="Times New Roman"/>
              </a:rPr>
              <a:t> Kastamonu </a:t>
            </a:r>
            <a:r>
              <a:rPr lang="tr-TR" b="1" dirty="0">
                <a:ea typeface="Calibri"/>
                <a:cs typeface="Times New Roman"/>
              </a:rPr>
              <a:t>Üniversitesi	</a:t>
            </a:r>
            <a:r>
              <a:rPr lang="tr-TR" b="1" dirty="0" smtClean="0">
                <a:ea typeface="Calibri"/>
                <a:cs typeface="Times New Roman"/>
              </a:rPr>
              <a:t>   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283,347</a:t>
            </a: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60032" y="211477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SAYISAL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6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05" r="1978" b="3567"/>
          <a:stretch/>
        </p:blipFill>
        <p:spPr>
          <a:xfrm>
            <a:off x="0" y="0"/>
            <a:ext cx="9144000" cy="5964703"/>
          </a:xfrm>
        </p:spPr>
      </p:pic>
      <p:sp>
        <p:nvSpPr>
          <p:cNvPr id="3" name="Dikdörtgen 2"/>
          <p:cNvSpPr/>
          <p:nvPr/>
        </p:nvSpPr>
        <p:spPr>
          <a:xfrm>
            <a:off x="467544" y="609329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ea typeface="Calibri"/>
                <a:cs typeface="Times New Roman"/>
              </a:rPr>
              <a:t>Van Yüzüncü Yıl Üniversitesi		</a:t>
            </a:r>
            <a:r>
              <a:rPr lang="tr-TR" b="1" dirty="0" err="1">
                <a:ea typeface="Calibri"/>
                <a:cs typeface="Times New Roman"/>
              </a:rPr>
              <a:t>min</a:t>
            </a:r>
            <a:r>
              <a:rPr lang="tr-TR" b="1" dirty="0">
                <a:ea typeface="Calibri"/>
                <a:cs typeface="Times New Roman"/>
              </a:rPr>
              <a:t> puan: </a:t>
            </a:r>
            <a:r>
              <a:rPr lang="tr-TR" b="1" dirty="0" smtClean="0">
                <a:ea typeface="Calibri"/>
                <a:cs typeface="Times New Roman"/>
              </a:rPr>
              <a:t>283,483                       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804248" y="188640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SAYISAL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0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65" r="2911" b="3256"/>
          <a:stretch/>
        </p:blipFill>
        <p:spPr>
          <a:xfrm>
            <a:off x="0" y="0"/>
            <a:ext cx="9143999" cy="5978769"/>
          </a:xfrm>
        </p:spPr>
      </p:pic>
      <p:sp>
        <p:nvSpPr>
          <p:cNvPr id="3" name="Dikdörtgen 2"/>
          <p:cNvSpPr/>
          <p:nvPr/>
        </p:nvSpPr>
        <p:spPr>
          <a:xfrm>
            <a:off x="611560" y="61361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Kütahya Sağlık </a:t>
            </a:r>
            <a:r>
              <a:rPr lang="tr-TR" b="1" dirty="0">
                <a:ea typeface="Calibri"/>
                <a:cs typeface="Times New Roman"/>
              </a:rPr>
              <a:t>Bilimleri </a:t>
            </a:r>
            <a:r>
              <a:rPr lang="tr-TR" b="1" dirty="0" smtClean="0">
                <a:ea typeface="Calibri"/>
                <a:cs typeface="Times New Roman"/>
              </a:rPr>
              <a:t>Üniversitesi</a:t>
            </a:r>
            <a:r>
              <a:rPr lang="tr-TR" b="1" dirty="0">
                <a:ea typeface="Calibri"/>
                <a:cs typeface="Times New Roman"/>
              </a:rPr>
              <a:t> </a:t>
            </a:r>
            <a:r>
              <a:rPr lang="tr-TR" b="1" dirty="0" smtClean="0">
                <a:ea typeface="Calibri"/>
                <a:cs typeface="Times New Roman"/>
              </a:rPr>
              <a:t>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437,978          Sıralama:65084 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82" y="156563"/>
            <a:ext cx="1755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81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8" r="3609" b="5122"/>
          <a:stretch/>
        </p:blipFill>
        <p:spPr>
          <a:xfrm>
            <a:off x="0" y="0"/>
            <a:ext cx="9144000" cy="5894363"/>
          </a:xfrm>
        </p:spPr>
      </p:pic>
      <p:sp>
        <p:nvSpPr>
          <p:cNvPr id="3" name="Dikdörtgen 2"/>
          <p:cNvSpPr/>
          <p:nvPr/>
        </p:nvSpPr>
        <p:spPr>
          <a:xfrm>
            <a:off x="539552" y="6025176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Amasya </a:t>
            </a:r>
            <a:r>
              <a:rPr lang="tr-TR" b="1" dirty="0">
                <a:ea typeface="Calibri"/>
                <a:cs typeface="Times New Roman"/>
              </a:rPr>
              <a:t>Üniversitesi		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283,244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1640"/>
            <a:ext cx="1755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27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54</Words>
  <Application>Microsoft Office PowerPoint</Application>
  <PresentationFormat>Ekran Gösterisi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PDRPC@outlook.com</cp:lastModifiedBy>
  <cp:revision>95</cp:revision>
  <dcterms:created xsi:type="dcterms:W3CDTF">2018-10-19T13:38:56Z</dcterms:created>
  <dcterms:modified xsi:type="dcterms:W3CDTF">2021-03-14T13:22:58Z</dcterms:modified>
</cp:coreProperties>
</file>