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ünyanın En Stresli 10 Mesleğ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810"/>
            <a:ext cx="7704856" cy="5102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79512" y="4965171"/>
            <a:ext cx="8856984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MESLEKLERİ TANIYALIM</a:t>
            </a:r>
          </a:p>
          <a:p>
            <a:pPr algn="ctr"/>
            <a:r>
              <a:rPr lang="tr-TR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tr-T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9" t="2587" r="4357" b="7975"/>
          <a:stretch/>
        </p:blipFill>
        <p:spPr>
          <a:xfrm>
            <a:off x="0" y="1"/>
            <a:ext cx="9144000" cy="5765180"/>
          </a:xfrm>
        </p:spPr>
      </p:pic>
      <p:sp>
        <p:nvSpPr>
          <p:cNvPr id="3" name="Dikdörtgen 2"/>
          <p:cNvSpPr/>
          <p:nvPr/>
        </p:nvSpPr>
        <p:spPr>
          <a:xfrm>
            <a:off x="467544" y="606193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Bingöl  </a:t>
            </a:r>
            <a:r>
              <a:rPr lang="tr-TR" b="1" dirty="0">
                <a:ea typeface="Calibri"/>
                <a:cs typeface="Times New Roman"/>
              </a:rPr>
              <a:t>Üniversitesi </a:t>
            </a:r>
            <a:r>
              <a:rPr lang="tr-TR" b="1" dirty="0" smtClean="0">
                <a:ea typeface="Calibri"/>
                <a:cs typeface="Times New Roman"/>
              </a:rPr>
              <a:t>(İÖ)</a:t>
            </a:r>
            <a:r>
              <a:rPr lang="tr-TR" b="1">
                <a:ea typeface="Calibri"/>
                <a:cs typeface="Times New Roman"/>
              </a:rPr>
              <a:t>	</a:t>
            </a:r>
            <a:r>
              <a:rPr lang="tr-TR" b="1" smtClean="0">
                <a:ea typeface="Calibri"/>
                <a:cs typeface="Times New Roman"/>
              </a:rPr>
              <a:t>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puan: 302,738               Sıralama:  44789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48264" y="150070"/>
            <a:ext cx="122413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DİL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4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97" r="4076" b="7297"/>
          <a:stretch/>
        </p:blipFill>
        <p:spPr>
          <a:xfrm>
            <a:off x="0" y="0"/>
            <a:ext cx="9144000" cy="5795889"/>
          </a:xfrm>
        </p:spPr>
      </p:pic>
      <p:sp>
        <p:nvSpPr>
          <p:cNvPr id="3" name="Dikdörtgen 2"/>
          <p:cNvSpPr/>
          <p:nvPr/>
        </p:nvSpPr>
        <p:spPr>
          <a:xfrm>
            <a:off x="611560" y="610469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Yozgat </a:t>
            </a:r>
            <a:r>
              <a:rPr lang="tr-TR" b="1" dirty="0" err="1" smtClean="0">
                <a:ea typeface="Calibri"/>
                <a:cs typeface="Times New Roman"/>
              </a:rPr>
              <a:t>Bozok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Üniversitesi	</a:t>
            </a:r>
            <a:r>
              <a:rPr lang="tr-TR" b="1" dirty="0" smtClean="0">
                <a:ea typeface="Calibri"/>
                <a:cs typeface="Times New Roman"/>
              </a:rPr>
              <a:t>  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puan: 285,210               sıralama: 294132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1640"/>
            <a:ext cx="187220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25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5" t="1943" b="3878"/>
          <a:stretch/>
        </p:blipFill>
        <p:spPr>
          <a:xfrm>
            <a:off x="0" y="1"/>
            <a:ext cx="9143999" cy="5950634"/>
          </a:xfrm>
        </p:spPr>
      </p:pic>
      <p:sp>
        <p:nvSpPr>
          <p:cNvPr id="3" name="Dikdörtgen 2"/>
          <p:cNvSpPr/>
          <p:nvPr/>
        </p:nvSpPr>
        <p:spPr>
          <a:xfrm>
            <a:off x="467544" y="602128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Şırnak Üniversitesi  </a:t>
            </a:r>
            <a:r>
              <a:rPr lang="tr-TR" b="1" dirty="0">
                <a:ea typeface="Calibri"/>
                <a:cs typeface="Times New Roman"/>
              </a:rPr>
              <a:t> </a:t>
            </a:r>
            <a:r>
              <a:rPr lang="tr-TR" b="1" dirty="0" smtClean="0">
                <a:ea typeface="Calibri"/>
                <a:cs typeface="Times New Roman"/>
              </a:rPr>
              <a:t>           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289,763         Sıralama:263216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331640" y="188640"/>
            <a:ext cx="2016224" cy="216024"/>
          </a:xfrm>
          <a:prstGeom prst="rect">
            <a:avLst/>
          </a:prstGeom>
          <a:solidFill>
            <a:schemeClr val="tx2">
              <a:lumMod val="50000"/>
              <a:alpha val="99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493542" y="367308"/>
            <a:ext cx="169242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SÖZEL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5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3" name="Dikdörtgen 2"/>
          <p:cNvSpPr/>
          <p:nvPr/>
        </p:nvSpPr>
        <p:spPr>
          <a:xfrm>
            <a:off x="827584" y="6283519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Muş Alparslan </a:t>
            </a:r>
            <a:r>
              <a:rPr lang="tr-TR" b="1" dirty="0">
                <a:ea typeface="Calibri"/>
                <a:cs typeface="Times New Roman"/>
              </a:rPr>
              <a:t>Üniversitesi 	</a:t>
            </a:r>
            <a:r>
              <a:rPr lang="tr-TR" b="1" dirty="0" smtClean="0">
                <a:ea typeface="Calibri"/>
                <a:cs typeface="Times New Roman"/>
              </a:rPr>
              <a:t>         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189,724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7178385" y="78686"/>
            <a:ext cx="169242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SÖZEL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6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24" r="1628" b="6338"/>
          <a:stretch/>
        </p:blipFill>
        <p:spPr>
          <a:xfrm>
            <a:off x="0" y="0"/>
            <a:ext cx="9144000" cy="5795889"/>
          </a:xfrm>
        </p:spPr>
      </p:pic>
      <p:sp>
        <p:nvSpPr>
          <p:cNvPr id="6" name="Dikdörtgen 5"/>
          <p:cNvSpPr/>
          <p:nvPr/>
        </p:nvSpPr>
        <p:spPr>
          <a:xfrm>
            <a:off x="251520" y="6062487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Bandırma </a:t>
            </a:r>
            <a:r>
              <a:rPr lang="tr-TR" b="1" dirty="0" err="1" smtClean="0">
                <a:ea typeface="Calibri"/>
                <a:cs typeface="Times New Roman"/>
              </a:rPr>
              <a:t>Onyedieylül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Üniversitesi	</a:t>
            </a:r>
            <a:r>
              <a:rPr lang="tr-TR" b="1" dirty="0" smtClean="0">
                <a:ea typeface="Calibri"/>
                <a:cs typeface="Times New Roman"/>
              </a:rPr>
              <a:t>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puan: 342,917      Sıralama: 169637</a:t>
            </a:r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28146"/>
            <a:ext cx="154769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7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3" t="2465" r="813" b="3537"/>
          <a:stretch/>
        </p:blipFill>
        <p:spPr>
          <a:xfrm>
            <a:off x="0" y="0"/>
            <a:ext cx="9144000" cy="5964703"/>
          </a:xfrm>
        </p:spPr>
      </p:pic>
      <p:sp>
        <p:nvSpPr>
          <p:cNvPr id="3" name="Dikdörtgen 2"/>
          <p:cNvSpPr/>
          <p:nvPr/>
        </p:nvSpPr>
        <p:spPr>
          <a:xfrm>
            <a:off x="251520" y="615023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İstanbul </a:t>
            </a:r>
            <a:r>
              <a:rPr lang="tr-TR" b="1" dirty="0">
                <a:ea typeface="Calibri"/>
                <a:cs typeface="Times New Roman"/>
              </a:rPr>
              <a:t>Teknik Üniversitesi		</a:t>
            </a:r>
            <a:r>
              <a:rPr lang="tr-TR" b="1" dirty="0" err="1">
                <a:ea typeface="Calibri"/>
                <a:cs typeface="Times New Roman"/>
              </a:rPr>
              <a:t>min</a:t>
            </a:r>
            <a:r>
              <a:rPr lang="tr-TR" b="1" dirty="0">
                <a:ea typeface="Calibri"/>
                <a:cs typeface="Times New Roman"/>
              </a:rPr>
              <a:t> puan: </a:t>
            </a:r>
            <a:r>
              <a:rPr lang="tr-TR" b="1" dirty="0" smtClean="0">
                <a:ea typeface="Calibri"/>
                <a:cs typeface="Times New Roman"/>
              </a:rPr>
              <a:t>418,153     Sıralama:82553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61" y="24653"/>
            <a:ext cx="154769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64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8"/>
          <a:stretch/>
        </p:blipFill>
        <p:spPr>
          <a:xfrm>
            <a:off x="0" y="0"/>
            <a:ext cx="9143999" cy="5989929"/>
          </a:xfrm>
        </p:spPr>
      </p:pic>
      <p:sp>
        <p:nvSpPr>
          <p:cNvPr id="3" name="Dikdörtgen 2"/>
          <p:cNvSpPr/>
          <p:nvPr/>
        </p:nvSpPr>
        <p:spPr>
          <a:xfrm>
            <a:off x="251520" y="617459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Edirne Trakya </a:t>
            </a:r>
            <a:r>
              <a:rPr lang="tr-TR" b="1" dirty="0">
                <a:ea typeface="Calibri"/>
                <a:cs typeface="Times New Roman"/>
              </a:rPr>
              <a:t>Üniversitesi	</a:t>
            </a:r>
            <a:r>
              <a:rPr lang="tr-TR" b="1" dirty="0" smtClean="0">
                <a:ea typeface="Calibri"/>
                <a:cs typeface="Times New Roman"/>
              </a:rPr>
              <a:t>       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283,725                    Sıralama: 298442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33" y="271509"/>
            <a:ext cx="154769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38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98" r="3144" b="5432"/>
          <a:stretch/>
        </p:blipFill>
        <p:spPr>
          <a:xfrm>
            <a:off x="0" y="0"/>
            <a:ext cx="9144000" cy="5822641"/>
          </a:xfrm>
        </p:spPr>
      </p:pic>
      <p:sp>
        <p:nvSpPr>
          <p:cNvPr id="3" name="Dikdörtgen 2"/>
          <p:cNvSpPr/>
          <p:nvPr/>
        </p:nvSpPr>
        <p:spPr>
          <a:xfrm>
            <a:off x="539552" y="5949280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Çukurova   Üniversitesi</a:t>
            </a:r>
            <a:r>
              <a:rPr lang="tr-TR" b="1" dirty="0">
                <a:ea typeface="Calibri"/>
                <a:cs typeface="Times New Roman"/>
              </a:rPr>
              <a:t>	</a:t>
            </a:r>
            <a:r>
              <a:rPr lang="tr-TR" b="1" dirty="0" smtClean="0">
                <a:ea typeface="Calibri"/>
                <a:cs typeface="Times New Roman"/>
              </a:rPr>
              <a:t>      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</a:t>
            </a:r>
            <a:r>
              <a:rPr lang="tr-TR" b="1" dirty="0">
                <a:ea typeface="Calibri"/>
                <a:cs typeface="Times New Roman"/>
              </a:rPr>
              <a:t>puan: </a:t>
            </a:r>
            <a:r>
              <a:rPr lang="tr-TR" b="1" dirty="0" smtClean="0">
                <a:ea typeface="Calibri"/>
                <a:cs typeface="Times New Roman"/>
              </a:rPr>
              <a:t>283,224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5903"/>
            <a:ext cx="154769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79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31" r="1745" b="12271"/>
          <a:stretch/>
        </p:blipFill>
        <p:spPr>
          <a:xfrm>
            <a:off x="0" y="0"/>
            <a:ext cx="9143999" cy="5949279"/>
          </a:xfrm>
        </p:spPr>
      </p:pic>
      <p:sp>
        <p:nvSpPr>
          <p:cNvPr id="3" name="Dikdörtgen 2"/>
          <p:cNvSpPr/>
          <p:nvPr/>
        </p:nvSpPr>
        <p:spPr>
          <a:xfrm>
            <a:off x="179512" y="612209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a typeface="Calibri"/>
                <a:cs typeface="Times New Roman"/>
              </a:rPr>
              <a:t>Osmaniye Korkut Ata Üniversitesi   </a:t>
            </a:r>
            <a:r>
              <a:rPr lang="tr-TR" b="1" dirty="0">
                <a:ea typeface="Calibri"/>
                <a:cs typeface="Times New Roman"/>
              </a:rPr>
              <a:t>	</a:t>
            </a:r>
            <a:r>
              <a:rPr lang="tr-TR" b="1" dirty="0" smtClean="0">
                <a:ea typeface="Calibri"/>
                <a:cs typeface="Times New Roman"/>
              </a:rPr>
              <a:t>    </a:t>
            </a:r>
            <a:r>
              <a:rPr lang="tr-TR" b="1" dirty="0" err="1" smtClean="0">
                <a:ea typeface="Calibri"/>
                <a:cs typeface="Times New Roman"/>
              </a:rPr>
              <a:t>min</a:t>
            </a:r>
            <a:r>
              <a:rPr lang="tr-TR" b="1" dirty="0" smtClean="0">
                <a:ea typeface="Calibri"/>
                <a:cs typeface="Times New Roman"/>
              </a:rPr>
              <a:t> puan: 316,728              Sıralama: 228083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580112" y="147168"/>
            <a:ext cx="194421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EŞİT AĞIRLIK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Ekran Gösterisi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pdrpc pdrpc</dc:creator>
  <cp:lastModifiedBy>PDRPC@outlook.com</cp:lastModifiedBy>
  <cp:revision>2</cp:revision>
  <dcterms:created xsi:type="dcterms:W3CDTF">2021-03-14T13:14:10Z</dcterms:created>
  <dcterms:modified xsi:type="dcterms:W3CDTF">2021-03-14T13:16:16Z</dcterms:modified>
</cp:coreProperties>
</file>