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6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ikdörtgen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Yuvarlatılmış Dikdörtge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5.10.2020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dörtgen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Yuvarlatılmış Dikdörtge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Dikdörtgen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5.10.2020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5.10.2020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5.10.2020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Yuvarlatılmış Dikdörtge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Dikdörtgen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ikdörtgen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Yuvarlatılmış Dikdörtge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5.10.2020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7504" y="4869160"/>
            <a:ext cx="8928992" cy="1600200"/>
          </a:xfrm>
        </p:spPr>
        <p:txBody>
          <a:bodyPr>
            <a:normAutofit/>
          </a:bodyPr>
          <a:lstStyle/>
          <a:p>
            <a:r>
              <a:rPr lang="tr-TR" sz="7200" dirty="0"/>
              <a:t>Zaman Yönetimi</a:t>
            </a:r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0" y="44624"/>
            <a:ext cx="9144002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3800378" y="3244334"/>
            <a:ext cx="15432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Zaman Yönetimi</a:t>
            </a:r>
          </a:p>
        </p:txBody>
      </p:sp>
    </p:spTree>
    <p:extLst>
      <p:ext uri="{BB962C8B-B14F-4D97-AF65-F5344CB8AC3E}">
        <p14:creationId xmlns:p14="http://schemas.microsoft.com/office/powerpoint/2010/main" val="4589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tr-TR" dirty="0" smtClean="0"/>
              <a:t>2- Haftalık </a:t>
            </a:r>
            <a:r>
              <a:rPr lang="tr-TR" dirty="0"/>
              <a:t>ve günlük </a:t>
            </a:r>
            <a:r>
              <a:rPr lang="tr-TR" dirty="0" smtClean="0"/>
              <a:t>planlar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Haftalık</a:t>
            </a:r>
            <a:r>
              <a:rPr lang="tr-TR" dirty="0" smtClean="0"/>
              <a:t> </a:t>
            </a:r>
            <a:r>
              <a:rPr lang="tr-TR" dirty="0"/>
              <a:t>olarak bir program hazırlanması, günleri daha net ayarlamamıza yardımcı oluyor. Günlük planlar ise saatleri verimli kullanmayı sağlıyor. Tüm planlar yazarak yapıldığı için unutulması riski ortadan kalkıyor.</a:t>
            </a:r>
          </a:p>
        </p:txBody>
      </p:sp>
    </p:spTree>
    <p:extLst>
      <p:ext uri="{BB962C8B-B14F-4D97-AF65-F5344CB8AC3E}">
        <p14:creationId xmlns:p14="http://schemas.microsoft.com/office/powerpoint/2010/main" val="69523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tr-TR" dirty="0" smtClean="0"/>
              <a:t>3- Öncelikler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Saatlik</a:t>
            </a:r>
            <a:r>
              <a:rPr lang="tr-TR" dirty="0"/>
              <a:t>, günlük, haftalık, aylık yada yıllık olmak üzere 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eğer </a:t>
            </a:r>
            <a:r>
              <a:rPr lang="tr-TR" dirty="0"/>
              <a:t>bir plan/program yapıyorsak bunun içerisindeki </a:t>
            </a:r>
            <a:r>
              <a:rPr lang="tr-TR" dirty="0" smtClean="0"/>
              <a:t>   öncelikleri </a:t>
            </a:r>
            <a:r>
              <a:rPr lang="tr-TR" dirty="0"/>
              <a:t>mutlaka belirlemek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gerekiyor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257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tr-TR" dirty="0" smtClean="0"/>
              <a:t>4- Zaman hırsızları ???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Zamanını </a:t>
            </a:r>
            <a:r>
              <a:rPr lang="tr-TR" dirty="0"/>
              <a:t>tüketen vampirler nelerdir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Harcanan 1 dakika saatlere, saatler günlere nasıl ulaşıyor 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Programlı olmaya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çalışsakda</a:t>
            </a:r>
            <a:r>
              <a:rPr lang="tr-TR" dirty="0" smtClean="0"/>
              <a:t> engellerimiz ,zorluklarımız neler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161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tr-TR" dirty="0" smtClean="0"/>
              <a:t>Telefon  (1.sıradaki hırsızı  bulduk)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Gün </a:t>
            </a:r>
            <a:r>
              <a:rPr lang="tr-TR" dirty="0"/>
              <a:t>içerisinde Facebook, </a:t>
            </a:r>
            <a:r>
              <a:rPr lang="tr-TR" dirty="0" err="1"/>
              <a:t>Twitter</a:t>
            </a:r>
            <a:r>
              <a:rPr lang="tr-TR" dirty="0"/>
              <a:t>, Youtube, </a:t>
            </a:r>
            <a:r>
              <a:rPr lang="tr-TR" dirty="0" err="1"/>
              <a:t>Instagram</a:t>
            </a:r>
            <a:r>
              <a:rPr lang="tr-TR" dirty="0"/>
              <a:t> vb. mecralarda harcadığınız zaman ne kadar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/>
              <a:t>Kendinize ayırdığınız 10 dakikalık </a:t>
            </a:r>
            <a:r>
              <a:rPr lang="tr-TR" dirty="0" smtClean="0"/>
              <a:t>ders arası molalarda </a:t>
            </a:r>
            <a:r>
              <a:rPr lang="tr-TR" dirty="0"/>
              <a:t>ilk işiniz cep telefonunuza sarılmak mı oluyor?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699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Dağınıklık – </a:t>
            </a:r>
            <a:r>
              <a:rPr lang="tr-TR" dirty="0" smtClean="0"/>
              <a:t>Düzensizlik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Görsel </a:t>
            </a:r>
            <a:r>
              <a:rPr lang="tr-TR" dirty="0"/>
              <a:t>düzen zihinsel düzeni sağlar. Zihinsel sakinlik ise motivasyonu artırır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Dağınık bir çalışma </a:t>
            </a:r>
            <a:r>
              <a:rPr lang="tr-TR" dirty="0" smtClean="0"/>
              <a:t>odası /masası </a:t>
            </a:r>
            <a:r>
              <a:rPr lang="tr-TR" dirty="0"/>
              <a:t>sizin </a:t>
            </a:r>
            <a:r>
              <a:rPr lang="tr-TR" dirty="0" smtClean="0"/>
              <a:t>ders  çalışmanızı </a:t>
            </a:r>
            <a:r>
              <a:rPr lang="tr-TR" dirty="0"/>
              <a:t>engelleyecektir. </a:t>
            </a:r>
            <a:endParaRPr lang="tr-TR" dirty="0" smtClean="0"/>
          </a:p>
          <a:p>
            <a:r>
              <a:rPr lang="tr-TR" dirty="0" smtClean="0"/>
              <a:t>Gözleriniz </a:t>
            </a:r>
            <a:r>
              <a:rPr lang="tr-TR" dirty="0"/>
              <a:t>ve kafanız yorulacak, objeler çeşitli çağrışımlara sebep olarak aklınızı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dağıtacaktır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462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tr-TR" dirty="0"/>
              <a:t>“hayır</a:t>
            </a:r>
            <a:r>
              <a:rPr lang="tr-TR" dirty="0" smtClean="0"/>
              <a:t>” diyememek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en </a:t>
            </a:r>
            <a:r>
              <a:rPr lang="tr-TR" dirty="0"/>
              <a:t>önemlisi “hayır” demeyi bilmek. Kimseyi üzmemek adına bu kelimeyi kullanmaktan genellikle kaçınmaktayız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/>
              <a:t> </a:t>
            </a:r>
            <a:r>
              <a:rPr lang="tr-TR" dirty="0"/>
              <a:t>Bir öğrenci ertesi günün sınavına hazırlanırken, bir arkadaşının ufak bir ricasını kıramayabiliyor. En ufak bir kopukluk ise motivasyonu kaybettirdiği gibi önemli bir </a:t>
            </a:r>
            <a:r>
              <a:rPr lang="tr-TR" dirty="0" smtClean="0"/>
              <a:t>görevi de </a:t>
            </a:r>
            <a:r>
              <a:rPr lang="tr-TR" dirty="0"/>
              <a:t>kaybetmenize neden olabiliyor. Bu nedenle karşı tarafa durumu anlayacağı şekilde izah ederek “hayır” demeyi başarmak gerekiyor.</a:t>
            </a:r>
          </a:p>
        </p:txBody>
      </p:sp>
    </p:spTree>
    <p:extLst>
      <p:ext uri="{BB962C8B-B14F-4D97-AF65-F5344CB8AC3E}">
        <p14:creationId xmlns:p14="http://schemas.microsoft.com/office/powerpoint/2010/main" val="98425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tr-TR" dirty="0" smtClean="0"/>
              <a:t>kararsızlık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Kararsızlık</a:t>
            </a:r>
            <a:r>
              <a:rPr lang="tr-TR" dirty="0"/>
              <a:t>, hedef belirlememekten ve kısa vadeli planlar yapmamaktan kaynaklanıyor. Boş bir gününüzde “bugün ne yapsam / yapsak?” sorusu kararsızlık ve plansızlıktan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kaynaklanmatadır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8142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tr-TR" dirty="0" smtClean="0"/>
              <a:t>Ertelemek- ertelemeyi ertelemek….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Erteleme </a:t>
            </a:r>
            <a:r>
              <a:rPr lang="tr-TR" dirty="0"/>
              <a:t>ise kararsızlığa bağlı olarak ve aynı zamanda ayrı olarak karşımıza çıkmakta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/>
              <a:t>Karar verememek çoğu zaman bir durumu başka bir güne saate atmaya sebep olabiliyor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280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tr-TR" dirty="0" smtClean="0"/>
              <a:t>Peki     Neden erteleriz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Başaramama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yapamama, bitirememe, yetiştirememe kaygısı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Organize olamama, yapılacak olan işi sıkıcı bulma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Mükemmelliyetçi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olma,</a:t>
            </a: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Acelecilik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866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tr-TR" dirty="0"/>
              <a:t>Zaman yönetiminde püf noktalar: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İşleri küçük bölümlere ayırın.</a:t>
            </a:r>
          </a:p>
          <a:p>
            <a:r>
              <a:rPr lang="tr-TR" dirty="0"/>
              <a:t>Ertelemeyin şimdi yapın.</a:t>
            </a:r>
          </a:p>
          <a:p>
            <a:r>
              <a:rPr lang="tr-TR" dirty="0"/>
              <a:t>Kendinize </a:t>
            </a:r>
            <a:r>
              <a:rPr lang="tr-TR" dirty="0" smtClean="0"/>
              <a:t>işlerin </a:t>
            </a:r>
            <a:r>
              <a:rPr lang="tr-TR" dirty="0"/>
              <a:t>bitmesi halinde küçük ödüller koyun.</a:t>
            </a:r>
          </a:p>
          <a:p>
            <a:r>
              <a:rPr lang="tr-TR" dirty="0"/>
              <a:t>En verimli çalıştığınız saatleri belirleyin.</a:t>
            </a:r>
          </a:p>
          <a:p>
            <a:r>
              <a:rPr lang="tr-TR" dirty="0"/>
              <a:t>Başladığınız işi </a:t>
            </a:r>
            <a:r>
              <a:rPr lang="tr-TR" dirty="0" smtClean="0"/>
              <a:t>tamamlayın.</a:t>
            </a:r>
          </a:p>
          <a:p>
            <a:r>
              <a:rPr lang="tr-TR" dirty="0" smtClean="0"/>
              <a:t>Her </a:t>
            </a:r>
            <a:r>
              <a:rPr lang="tr-TR" dirty="0"/>
              <a:t>1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saate</a:t>
            </a:r>
            <a:r>
              <a:rPr lang="tr-TR" dirty="0"/>
              <a:t> 10 dk. mola verin.</a:t>
            </a:r>
          </a:p>
          <a:p>
            <a:r>
              <a:rPr lang="tr-TR" dirty="0"/>
              <a:t>Zor </a:t>
            </a:r>
            <a:r>
              <a:rPr lang="tr-TR" dirty="0" smtClean="0"/>
              <a:t>dersleri  </a:t>
            </a:r>
            <a:r>
              <a:rPr lang="tr-TR" dirty="0"/>
              <a:t>önce yapın kolay ve sevdiğiniz </a:t>
            </a:r>
            <a:r>
              <a:rPr lang="tr-TR" dirty="0" smtClean="0"/>
              <a:t>dersleri </a:t>
            </a:r>
            <a:r>
              <a:rPr lang="tr-TR" dirty="0"/>
              <a:t>sona saklayın</a:t>
            </a:r>
            <a:r>
              <a:rPr lang="tr-TR" dirty="0" smtClean="0"/>
              <a:t>.</a:t>
            </a:r>
            <a:endParaRPr lang="tr-TR" dirty="0"/>
          </a:p>
          <a:p>
            <a:r>
              <a:rPr lang="tr-TR" dirty="0" smtClean="0"/>
              <a:t>Yaptığınız </a:t>
            </a:r>
            <a:r>
              <a:rPr lang="tr-TR" dirty="0"/>
              <a:t>planlara sadık kalın ve tek bir takvim kullanın.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8941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algn="ctr"/>
            <a:r>
              <a:rPr lang="tr-TR" dirty="0" smtClean="0"/>
              <a:t>Nedir bu zaman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Zaman paha biçilmez bir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Belirli bir ritimle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amansızca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akar gider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Geçen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zamanı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geri döndüremeyiz. Zaman demokratik bir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şekilde paylaşılan bir kaynaktır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Hepimizin günde 24 saati, her haftada yedi günü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vardır.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Zamanı satın alamayız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biriktiremeyiz, ödünç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alamayız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çalamayız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hiç bir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şekilde değiştiremeyiz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 yapabileceğimiz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sahip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olduğumuz zamanı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iyi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şekilde değerlendirmektir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Scoot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1999)</a:t>
            </a:r>
          </a:p>
        </p:txBody>
      </p:sp>
    </p:spTree>
    <p:extLst>
      <p:ext uri="{BB962C8B-B14F-4D97-AF65-F5344CB8AC3E}">
        <p14:creationId xmlns:p14="http://schemas.microsoft.com/office/powerpoint/2010/main" val="381452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tr-TR" dirty="0"/>
              <a:t>Zaman yönetiminde püf </a:t>
            </a:r>
            <a:r>
              <a:rPr lang="tr-TR" dirty="0" smtClean="0"/>
              <a:t>noktalar -2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Yapılacak işlerinizi öncelikli, acil, önemsiz, gereksiz şeklinde işaretleyin.</a:t>
            </a:r>
          </a:p>
          <a:p>
            <a:r>
              <a:rPr lang="tr-TR" dirty="0"/>
              <a:t>Bu konuda şu maddeleri kullanabilirsiniz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1. Acil Olmayan ve Önemsiz İşler</a:t>
            </a:r>
          </a:p>
          <a:p>
            <a:r>
              <a:rPr lang="tr-TR" dirty="0"/>
              <a:t>2. Acil ama Önemsiz İşler</a:t>
            </a:r>
          </a:p>
          <a:p>
            <a:r>
              <a:rPr lang="tr-TR" dirty="0"/>
              <a:t>3. Acil Olmayan ama Önemli İşler</a:t>
            </a:r>
          </a:p>
          <a:p>
            <a:r>
              <a:rPr lang="tr-TR" dirty="0"/>
              <a:t>4. Acil ve Önemli İşler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66932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tr-TR" dirty="0" smtClean="0"/>
              <a:t>Ve son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Geçmişi unutun. Eskiden yapılanlar artık geçti gitti. Şimdiki zamana ve geleceğe odaklı hareket edin.</a:t>
            </a:r>
          </a:p>
          <a:p>
            <a:r>
              <a:rPr lang="tr-TR" dirty="0"/>
              <a:t>Yapacağınız her iş için bir başlangıç birde bitiş zamanı belirleyin. Bu sürece uyum göstermeye gayret edin.</a:t>
            </a:r>
          </a:p>
          <a:p>
            <a:r>
              <a:rPr lang="tr-TR" dirty="0"/>
              <a:t>Sık sık not alın. </a:t>
            </a:r>
            <a:endParaRPr lang="tr-TR" dirty="0" smtClean="0"/>
          </a:p>
          <a:p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>
                <a:solidFill>
                  <a:srgbClr val="FF0000"/>
                </a:solidFill>
              </a:rPr>
              <a:t>Planlamada </a:t>
            </a:r>
            <a:r>
              <a:rPr lang="tr-TR" dirty="0">
                <a:solidFill>
                  <a:srgbClr val="FF0000"/>
                </a:solidFill>
              </a:rPr>
              <a:t>zaman kaybetmeyin hızlıca yapıp derhal harekete geçin</a:t>
            </a:r>
            <a:r>
              <a:rPr lang="tr-TR" dirty="0"/>
              <a:t>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5088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tr-TR" dirty="0" smtClean="0"/>
              <a:t>Alınır mı? Satılır mı?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İnternette </a:t>
            </a:r>
            <a:r>
              <a:rPr lang="tr-TR" dirty="0"/>
              <a:t>arattığınızda hayatları 1 saniye içerisinde kurtulan insanların görüntülerine ulaşabilirsiniz.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1 </a:t>
            </a:r>
            <a:r>
              <a:rPr lang="tr-TR" dirty="0"/>
              <a:t>saniye bile bu kadar değerliyken zamanın fiyatı olabilir mi sorusunu düşünmek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gerekiyor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606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Vakit nakittir atasözüne göre bakıldığında, zaman parayla eşitmiş gibi görünüyor </a:t>
            </a:r>
            <a:r>
              <a:rPr lang="tr-TR" dirty="0" smtClean="0"/>
              <a:t>olsa da </a:t>
            </a:r>
            <a:r>
              <a:rPr lang="tr-TR" dirty="0"/>
              <a:t>aslında değildir.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           </a:t>
            </a:r>
            <a:r>
              <a:rPr lang="tr-TR" sz="4400" u="sng" dirty="0" smtClean="0">
                <a:solidFill>
                  <a:srgbClr val="FF0000"/>
                </a:solidFill>
              </a:rPr>
              <a:t>Zaman </a:t>
            </a:r>
            <a:r>
              <a:rPr lang="tr-TR" sz="4400" u="sng" dirty="0">
                <a:solidFill>
                  <a:srgbClr val="FF0000"/>
                </a:solidFill>
              </a:rPr>
              <a:t>biriktirilemez </a:t>
            </a:r>
            <a:endParaRPr lang="tr-TR" sz="4400" u="sng" dirty="0" smtClean="0">
              <a:solidFill>
                <a:srgbClr val="FF0000"/>
              </a:solidFill>
            </a:endParaRPr>
          </a:p>
          <a:p>
            <a:r>
              <a:rPr lang="tr-TR" sz="4400" u="sng" dirty="0" smtClean="0">
                <a:solidFill>
                  <a:srgbClr val="FF0000"/>
                </a:solidFill>
              </a:rPr>
              <a:t>    ancak </a:t>
            </a:r>
            <a:r>
              <a:rPr lang="tr-TR" sz="4400" u="sng" dirty="0">
                <a:solidFill>
                  <a:srgbClr val="FF0000"/>
                </a:solidFill>
              </a:rPr>
              <a:t>tasarruf edilebilir bir </a:t>
            </a:r>
            <a:r>
              <a:rPr lang="tr-TR" sz="4400" u="sng" dirty="0" smtClean="0">
                <a:solidFill>
                  <a:srgbClr val="FF0000"/>
                </a:solidFill>
              </a:rPr>
              <a:t>         kavramdır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372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algn="ctr"/>
            <a:r>
              <a:rPr lang="tr-TR" dirty="0" smtClean="0"/>
              <a:t>Soru 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Bir haftası  168 saat olan ve  bir  saniyesinin bu kadar değerli olabildiği  kavramın kontrolünüz dışında boşa harcanması zamanınızı kontrol etme ve zamanınızı yönetme konusunda harekete geçmeniz için yeterli olur mu?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8429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         AMA </a:t>
            </a:r>
            <a:r>
              <a:rPr lang="tr-TR" dirty="0">
                <a:solidFill>
                  <a:srgbClr val="FF0000"/>
                </a:solidFill>
              </a:rPr>
              <a:t>ZAMANIM YOK!” CÜMLESİNİ </a:t>
            </a:r>
            <a:r>
              <a:rPr lang="tr-TR" dirty="0" smtClean="0">
                <a:solidFill>
                  <a:srgbClr val="FF0000"/>
                </a:solidFill>
              </a:rPr>
              <a:t>UNUTUN</a:t>
            </a:r>
          </a:p>
          <a:p>
            <a:endParaRPr lang="tr-TR" dirty="0"/>
          </a:p>
          <a:p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                     ve </a:t>
            </a:r>
          </a:p>
          <a:p>
            <a:endParaRPr lang="tr-TR" dirty="0"/>
          </a:p>
          <a:p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  Zamanınızı nasıl yönetebilirsiniz hep beraber bakalım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6550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algn="ctr"/>
            <a:r>
              <a:rPr lang="tr-TR" dirty="0"/>
              <a:t>Zaman planlaması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  <a:p>
            <a:r>
              <a:rPr lang="tr-TR" dirty="0" smtClean="0"/>
              <a:t>kişiye </a:t>
            </a:r>
            <a:r>
              <a:rPr lang="tr-TR" dirty="0"/>
              <a:t>göre değişmekle beraber kesinlikle yazarak yapılması gerekmekte. Kaleme dökülen planlar araştırmalara </a:t>
            </a:r>
            <a:r>
              <a:rPr lang="tr-TR" dirty="0" smtClean="0"/>
              <a:t>göre</a:t>
            </a:r>
          </a:p>
          <a:p>
            <a:r>
              <a:rPr lang="tr-TR" dirty="0" smtClean="0"/>
              <a:t> </a:t>
            </a:r>
            <a:r>
              <a:rPr lang="tr-TR" dirty="0"/>
              <a:t>hem motive edici olmakta</a:t>
            </a:r>
            <a:r>
              <a:rPr lang="tr-TR" dirty="0" smtClean="0"/>
              <a:t>,</a:t>
            </a:r>
          </a:p>
          <a:p>
            <a:r>
              <a:rPr lang="tr-TR" dirty="0" smtClean="0"/>
              <a:t> hem de </a:t>
            </a:r>
            <a:r>
              <a:rPr lang="tr-TR" dirty="0"/>
              <a:t>hatırlamak adına daha kalıcı bir çözüm olmakta.</a:t>
            </a:r>
          </a:p>
        </p:txBody>
      </p:sp>
    </p:spTree>
    <p:extLst>
      <p:ext uri="{BB962C8B-B14F-4D97-AF65-F5344CB8AC3E}">
        <p14:creationId xmlns:p14="http://schemas.microsoft.com/office/powerpoint/2010/main" val="426704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Zaman</a:t>
            </a:r>
            <a:r>
              <a:rPr lang="tr-TR" dirty="0"/>
              <a:t> yönetimi yapılırken hangi hususlara dikkat etmek gerekiyor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637722"/>
            <a:ext cx="7128792" cy="3743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02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87208" cy="1084982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1- Amaçlar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Yapmak istediğin 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tam olarak ne?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Günlük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haftalık, aylık ve yıllık dönemlerde amacımız nasıl şekilleniyor?</a:t>
            </a:r>
          </a:p>
        </p:txBody>
      </p:sp>
    </p:spTree>
    <p:extLst>
      <p:ext uri="{BB962C8B-B14F-4D97-AF65-F5344CB8AC3E}">
        <p14:creationId xmlns:p14="http://schemas.microsoft.com/office/powerpoint/2010/main" val="320428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FFFFFF"/>
      </a:dk1>
      <a:lt1>
        <a:sysClr val="window" lastClr="000000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75</TotalTime>
  <Words>722</Words>
  <Application>Microsoft Office PowerPoint</Application>
  <PresentationFormat>Ekran Gösterisi (4:3)</PresentationFormat>
  <Paragraphs>116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Hisse Senedi</vt:lpstr>
      <vt:lpstr>PowerPoint Sunusu</vt:lpstr>
      <vt:lpstr>Nedir bu zaman</vt:lpstr>
      <vt:lpstr>Alınır mı? Satılır mı? </vt:lpstr>
      <vt:lpstr>PowerPoint Sunusu</vt:lpstr>
      <vt:lpstr>Soru ?</vt:lpstr>
      <vt:lpstr>PowerPoint Sunusu</vt:lpstr>
      <vt:lpstr>Zaman planlaması </vt:lpstr>
      <vt:lpstr>PowerPoint Sunusu</vt:lpstr>
      <vt:lpstr>      1- Amaçlar</vt:lpstr>
      <vt:lpstr>2- Haftalık ve günlük planlar</vt:lpstr>
      <vt:lpstr>3- Öncelikler </vt:lpstr>
      <vt:lpstr>4- Zaman hırsızları ???</vt:lpstr>
      <vt:lpstr>Telefon  (1.sıradaki hırsızı  bulduk)</vt:lpstr>
      <vt:lpstr>Dağınıklık – Düzensizlik</vt:lpstr>
      <vt:lpstr>“hayır” diyememek</vt:lpstr>
      <vt:lpstr>kararsızlık</vt:lpstr>
      <vt:lpstr>Ertelemek- ertelemeyi ertelemek….</vt:lpstr>
      <vt:lpstr>Peki     Neden erteleriz</vt:lpstr>
      <vt:lpstr>Zaman yönetiminde püf noktalar:</vt:lpstr>
      <vt:lpstr>Zaman yönetiminde püf noktalar -2</vt:lpstr>
      <vt:lpstr>Ve son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imge</dc:creator>
  <cp:lastModifiedBy>Microsoft</cp:lastModifiedBy>
  <cp:revision>11</cp:revision>
  <dcterms:created xsi:type="dcterms:W3CDTF">2020-10-05T20:04:32Z</dcterms:created>
  <dcterms:modified xsi:type="dcterms:W3CDTF">2020-10-05T21:30:26Z</dcterms:modified>
</cp:coreProperties>
</file>