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5" r:id="rId9"/>
    <p:sldId id="267" r:id="rId10"/>
    <p:sldId id="266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656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9463-EAEF-4622-9716-10C464C99023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63B21-A1DE-4F2B-A402-0F7C7F6592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Google Shape;430;g35ed75ccf_02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175107" name="Google Shape;431;g35ed75ccf_022:notes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BİLİNÇLİ İNTERNET KULLANIMI</a:t>
            </a:r>
            <a:endParaRPr lang="tr-TR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Yatmadan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 az bir saat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önce cep telefonunuzu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elinizden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bırakın, oyunları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kapatın.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Yatağınıza yattığınızda sadece uyumayı düşünmek ve teknolojik aygıtlar ile yatakta vakit geçirmemek uykunuzun kalitesini ve süresini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arttıracaktır.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şekilde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rahat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uykuya dalabilir ve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sabah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daha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dinç kalkarsınız.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Aralıksız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uzun süre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internet başında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bulunmanın;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dikkat, hafıza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analiz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yeteneğinde azalma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gibi zihinsel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sorunlara neden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olduğu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bilinmektedir. Bilgisayar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tablet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telefonun dikkati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bozduğu kanıtlanmıştır.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Ekran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karşısında çok uzun zaman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geçirmenin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zamanla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; kilo alma, beden ve kaslarda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gerileme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vücudun hantallaşması gibi dış görünüşe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 olumsuz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etkileri vardır. Vücudunuz kıymetli,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siz değerlisiniz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; vücudunuza iyi bakın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Hareketli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olmayı, spor yapmayı ihmal etmeyin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	</a:t>
            </a:r>
          </a:p>
          <a:p>
            <a:pPr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İnternet Hayatımızı Kolaylaştırmak İçin Var, </a:t>
            </a:r>
          </a:p>
          <a:p>
            <a:pPr algn="ctr">
              <a:buNone/>
            </a:pP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Zorlaştırmak,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Yalnızlaştırmak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 da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Onsuz Yaşayamamak İçin Değil.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Black" pitchFamily="34" charset="0"/>
              </a:rPr>
              <a:t>UNUTMAYIN!</a:t>
            </a:r>
            <a:endParaRPr lang="tr-T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tr-TR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endParaRPr lang="tr-TR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  <a:latin typeface="Arial Black" pitchFamily="34" charset="0"/>
              </a:rPr>
              <a:t>Hayatta Her Şeyi Dengeli Yapmak Gerekir</a:t>
            </a:r>
            <a:endParaRPr lang="tr-TR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Hayatta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şeyin bir dengesi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vardır; yemenin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gezmenin, çalışmanın….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İnternetin 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 sınırı olmalıdır. Ancak doğru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sınırlı kullanarak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internetten faydalanabilirsiniz.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Dersin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, ailenin, arkadaşların, sporun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dengesi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olmalıdır. Teknoloji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araçlarının kullanımı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 dengeli olmalıdır. Eğer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dengeyi kuramazsanız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o zaman hayattaki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diğer güzel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şeyleri kaybettiğimiz gibi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mutlu 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olamayız. Mutlu olmak için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teknoloji kullanımını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dengeleyin...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Sanal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arkadaşlarınızın sayısını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azaltın, gerçek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arkadaşların sayısını artırın.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denge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bozuldukça, hayattan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soyutlanırsınız. Gerçek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arkadaşlarınız ile zaman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geçirmeye özen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gösterin. Sosyal medyadaki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 sayınız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sizi aldatmasın. Gerçek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hayattaki arkadaşlıkların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yerini sanal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arkadaşlar almamalı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Sanalı değil gerçeği tercih edin.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>
                <a:solidFill>
                  <a:srgbClr val="00B050"/>
                </a:solidFill>
                <a:latin typeface="Arial Black" pitchFamily="34" charset="0"/>
              </a:rPr>
              <a:t>İnternet Dışında Da Hayatınız Olsun</a:t>
            </a:r>
            <a:endParaRPr lang="tr-TR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Her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boş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zamanınızı cep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telefonunuzla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veya bilgisayarla geçirmeyin. Serbest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zamanlarınızda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başka şeyler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 yapın ki,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internet sizi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esir almasın.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Ailenizle, arkadaşlarınızla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 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kendinizle baş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başa kalıp internet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dışında 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var olabileceğinizi hissedin.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Cep telefonu veya bilgisayar kullanımında kendinize sınırlar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koyabiliyor musunuz?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Kontrol sizde mi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değil mi?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lang="tr-T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Fiziksel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zihinsel gelişim için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hareketli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yaşamı tercih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edin.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Hareket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ettikçe, zihnimiz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daha iyi çalışır. İnternet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bizi hareketsiz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hâle getirir.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Hareket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gerçek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yaşamı güçlendirir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hareketsizlik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ise sanal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yaşamı.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İNTERNETİ GÜVENLİ BİR ŞEKİLDE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KULLANIN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Sosyal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medya kullanımının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risklerini bilin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özel yaşamın sosyal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medyada rahatça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paylaşılması uygun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değildir. Herkese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açık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özel paylaşımlar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kötü niyetli kişilerin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eline geçebilir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 istenilmeyen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yerlerde kullanılabilir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sebeple paylaşımların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içeriğine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kimlerle paylaşıldığına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dikkat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etmek önemlidir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Sanal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arkadaşlıkların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tehlikeleri olabileceğini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bilin,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karşınızdakinin gerçek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kimliğini, yaşını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niyetini bilmeniz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sanal ilişkilerde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zordur. Sanal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ilişkilerde kişisel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sınırlara dikkat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edin.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Özel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bilgilerinizi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internette paylaşmayın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İnternet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ortamlarında geçirdiğiniz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zaman ile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ilgili aileleriniz ile sohbet edin.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Sanal ortamdaki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arkadaşlarınızı, Sevdiğiniz oyunlar, diziler, sosyal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medya paylaşımlarınız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gibi konularda kendinizi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ifade edin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onların da sizlerle konuşmasına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fırsat verin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Karşılıklı bu paylaşımlar birbirinizi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daha iyi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anlamanızı sağlayacaktır.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Arial Black" pitchFamily="34" charset="0"/>
            </a:endParaRPr>
          </a:p>
          <a:p>
            <a:pPr>
              <a:buNone/>
            </a:pPr>
            <a:endParaRPr lang="tr-TR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  <a:latin typeface="Arial Black" pitchFamily="34" charset="0"/>
              </a:rPr>
              <a:t>İnterneti ve Teknolojiyi Gerçekçi Bir Şekilde Kullanın</a:t>
            </a:r>
            <a:endParaRPr lang="tr-TR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Bilgisayar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mühendisi veya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yazılımcı olmak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için sadece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bilgisayar oyunlarını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oynuyor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olabilmek yetmez.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Alanla ilgili geliştirici aşamaları öğrenmek gerekir.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-Spor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oyuncusu olmak,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para kazanmak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çok fazla kişinin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amacıdır. Ama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amaca erişenlerin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sayısı çok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azdır. Sanılanın aksine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e- spor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oyuncusu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olmak sağlıklı bir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durum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değildir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Fiziksel ve ruhsal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sorunları beraberinde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getirir.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E-sporcular günde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 az 12-15 saat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oyun başında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kalıyorlar, sosyal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yaşamları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durumları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olumsuz etkileniyor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Bunları düşünerek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karar verin.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/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Eğer sınırlayabiliyor ve kontrolün sizde olmasını başarabiliyorsanız, bu sizin iradeli olduğunuzu gösterir.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İNTERNETİ NASIL KULLANMALIYIM?</a:t>
            </a:r>
            <a:endParaRPr lang="tr-TR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İnternet Hayatımızı Kolaylaştırmak İçin Var. </a:t>
            </a:r>
          </a:p>
          <a:p>
            <a:pPr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Zorlaştırmak,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Yalnızlaştırmak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Ya da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Onsuz Yaşayamamak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 İçin Değil...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UNUTMAYIN!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Google Shape;436;p37"/>
          <p:cNvSpPr>
            <a:spLocks/>
          </p:cNvSpPr>
          <p:nvPr/>
        </p:nvSpPr>
        <p:spPr bwMode="auto">
          <a:xfrm>
            <a:off x="2484439" y="836084"/>
            <a:ext cx="4097337" cy="4465124"/>
          </a:xfrm>
          <a:custGeom>
            <a:avLst/>
            <a:gdLst>
              <a:gd name="T0" fmla="*/ 5154 w 15290"/>
              <a:gd name="T1" fmla="*/ 7084 h 15290"/>
              <a:gd name="T2" fmla="*/ 5374 w 15290"/>
              <a:gd name="T3" fmla="*/ 7963 h 15290"/>
              <a:gd name="T4" fmla="*/ 4861 w 15290"/>
              <a:gd name="T5" fmla="*/ 8647 h 15290"/>
              <a:gd name="T6" fmla="*/ 4030 w 15290"/>
              <a:gd name="T7" fmla="*/ 8549 h 15290"/>
              <a:gd name="T8" fmla="*/ 3640 w 15290"/>
              <a:gd name="T9" fmla="*/ 7767 h 15290"/>
              <a:gd name="T10" fmla="*/ 4030 w 15290"/>
              <a:gd name="T11" fmla="*/ 6986 h 15290"/>
              <a:gd name="T12" fmla="*/ 10942 w 15290"/>
              <a:gd name="T13" fmla="*/ 6839 h 15290"/>
              <a:gd name="T14" fmla="*/ 11577 w 15290"/>
              <a:gd name="T15" fmla="*/ 7401 h 15290"/>
              <a:gd name="T16" fmla="*/ 11504 w 15290"/>
              <a:gd name="T17" fmla="*/ 8305 h 15290"/>
              <a:gd name="T18" fmla="*/ 10771 w 15290"/>
              <a:gd name="T19" fmla="*/ 8720 h 15290"/>
              <a:gd name="T20" fmla="*/ 10038 w 15290"/>
              <a:gd name="T21" fmla="*/ 8305 h 15290"/>
              <a:gd name="T22" fmla="*/ 9965 w 15290"/>
              <a:gd name="T23" fmla="*/ 7401 h 15290"/>
              <a:gd name="T24" fmla="*/ 10600 w 15290"/>
              <a:gd name="T25" fmla="*/ 6839 h 15290"/>
              <a:gd name="T26" fmla="*/ 11577 w 15290"/>
              <a:gd name="T27" fmla="*/ 10307 h 15290"/>
              <a:gd name="T28" fmla="*/ 11797 w 15290"/>
              <a:gd name="T29" fmla="*/ 10698 h 15290"/>
              <a:gd name="T30" fmla="*/ 11235 w 15290"/>
              <a:gd name="T31" fmla="*/ 11431 h 15290"/>
              <a:gd name="T32" fmla="*/ 8768 w 15290"/>
              <a:gd name="T33" fmla="*/ 12603 h 15290"/>
              <a:gd name="T34" fmla="*/ 6009 w 15290"/>
              <a:gd name="T35" fmla="*/ 12457 h 15290"/>
              <a:gd name="T36" fmla="*/ 3640 w 15290"/>
              <a:gd name="T37" fmla="*/ 11065 h 15290"/>
              <a:gd name="T38" fmla="*/ 3517 w 15290"/>
              <a:gd name="T39" fmla="*/ 10625 h 15290"/>
              <a:gd name="T40" fmla="*/ 3811 w 15290"/>
              <a:gd name="T41" fmla="*/ 10259 h 15290"/>
              <a:gd name="T42" fmla="*/ 4250 w 15290"/>
              <a:gd name="T43" fmla="*/ 10307 h 15290"/>
              <a:gd name="T44" fmla="*/ 5862 w 15290"/>
              <a:gd name="T45" fmla="*/ 11382 h 15290"/>
              <a:gd name="T46" fmla="*/ 8109 w 15290"/>
              <a:gd name="T47" fmla="*/ 11700 h 15290"/>
              <a:gd name="T48" fmla="*/ 10234 w 15290"/>
              <a:gd name="T49" fmla="*/ 10942 h 15290"/>
              <a:gd name="T50" fmla="*/ 11211 w 15290"/>
              <a:gd name="T51" fmla="*/ 10234 h 15290"/>
              <a:gd name="T52" fmla="*/ 6106 w 15290"/>
              <a:gd name="T53" fmla="*/ 147 h 15290"/>
              <a:gd name="T54" fmla="*/ 4323 w 15290"/>
              <a:gd name="T55" fmla="*/ 758 h 15290"/>
              <a:gd name="T56" fmla="*/ 2785 w 15290"/>
              <a:gd name="T57" fmla="*/ 1735 h 15290"/>
              <a:gd name="T58" fmla="*/ 1515 w 15290"/>
              <a:gd name="T59" fmla="*/ 3078 h 15290"/>
              <a:gd name="T60" fmla="*/ 611 w 15290"/>
              <a:gd name="T61" fmla="*/ 4666 h 15290"/>
              <a:gd name="T62" fmla="*/ 98 w 15290"/>
              <a:gd name="T63" fmla="*/ 6473 h 15290"/>
              <a:gd name="T64" fmla="*/ 49 w 15290"/>
              <a:gd name="T65" fmla="*/ 8427 h 15290"/>
              <a:gd name="T66" fmla="*/ 465 w 15290"/>
              <a:gd name="T67" fmla="*/ 10283 h 15290"/>
              <a:gd name="T68" fmla="*/ 1295 w 15290"/>
              <a:gd name="T69" fmla="*/ 11919 h 15290"/>
              <a:gd name="T70" fmla="*/ 2516 w 15290"/>
              <a:gd name="T71" fmla="*/ 13311 h 15290"/>
              <a:gd name="T72" fmla="*/ 4006 w 15290"/>
              <a:gd name="T73" fmla="*/ 14362 h 15290"/>
              <a:gd name="T74" fmla="*/ 5740 w 15290"/>
              <a:gd name="T75" fmla="*/ 15046 h 15290"/>
              <a:gd name="T76" fmla="*/ 8036 w 15290"/>
              <a:gd name="T77" fmla="*/ 15290 h 15290"/>
              <a:gd name="T78" fmla="*/ 9916 w 15290"/>
              <a:gd name="T79" fmla="*/ 14948 h 15290"/>
              <a:gd name="T80" fmla="*/ 11601 w 15290"/>
              <a:gd name="T81" fmla="*/ 14191 h 15290"/>
              <a:gd name="T82" fmla="*/ 13042 w 15290"/>
              <a:gd name="T83" fmla="*/ 13043 h 15290"/>
              <a:gd name="T84" fmla="*/ 14190 w 15290"/>
              <a:gd name="T85" fmla="*/ 11602 h 15290"/>
              <a:gd name="T86" fmla="*/ 14947 w 15290"/>
              <a:gd name="T87" fmla="*/ 9917 h 15290"/>
              <a:gd name="T88" fmla="*/ 15289 w 15290"/>
              <a:gd name="T89" fmla="*/ 8036 h 15290"/>
              <a:gd name="T90" fmla="*/ 15143 w 15290"/>
              <a:gd name="T91" fmla="*/ 6107 h 15290"/>
              <a:gd name="T92" fmla="*/ 14532 w 15290"/>
              <a:gd name="T93" fmla="*/ 4324 h 15290"/>
              <a:gd name="T94" fmla="*/ 13555 w 15290"/>
              <a:gd name="T95" fmla="*/ 2785 h 15290"/>
              <a:gd name="T96" fmla="*/ 12212 w 15290"/>
              <a:gd name="T97" fmla="*/ 1515 h 15290"/>
              <a:gd name="T98" fmla="*/ 10625 w 15290"/>
              <a:gd name="T99" fmla="*/ 611 h 15290"/>
              <a:gd name="T100" fmla="*/ 8817 w 15290"/>
              <a:gd name="T101" fmla="*/ 99 h 1529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290"/>
              <a:gd name="T154" fmla="*/ 0 h 15290"/>
              <a:gd name="T155" fmla="*/ 15290 w 15290"/>
              <a:gd name="T156" fmla="*/ 15290 h 1529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lnTo>
                  <a:pt x="7254" y="1"/>
                </a:lnTo>
                <a:close/>
              </a:path>
            </a:pathLst>
          </a:custGeom>
          <a:solidFill>
            <a:srgbClr val="00D1C6">
              <a:alpha val="87057"/>
            </a:srgbClr>
          </a:solidFill>
          <a:ln w="9525">
            <a:noFill/>
            <a:round/>
            <a:headEnd/>
            <a:tailEnd/>
          </a:ln>
        </p:spPr>
        <p:txBody>
          <a:bodyPr lIns="91423" tIns="91423" rIns="91423" bIns="91423" anchor="ctr"/>
          <a:lstStyle/>
          <a:p>
            <a:endParaRPr lang="tr-TR"/>
          </a:p>
        </p:txBody>
      </p:sp>
      <p:sp>
        <p:nvSpPr>
          <p:cNvPr id="144388" name="Metin kutusu 1"/>
          <p:cNvSpPr txBox="1">
            <a:spLocks noChangeArrowheads="1"/>
          </p:cNvSpPr>
          <p:nvPr/>
        </p:nvSpPr>
        <p:spPr bwMode="auto">
          <a:xfrm>
            <a:off x="2876551" y="1892300"/>
            <a:ext cx="3311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3200" b="1">
                <a:solidFill>
                  <a:schemeClr val="bg1"/>
                </a:solidFill>
                <a:latin typeface="Arial" pitchFamily="34" charset="0"/>
              </a:rPr>
              <a:t>TEŞEKKÜRLER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İnternet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kullanımının size zarar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vermemesi için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kontrolü ele almak ve doğru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sınırlar koyabilmek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önemlidir.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Ders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çalışırken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telefonunuzun yanınızda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olması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dersinize yoğunlaşmanızı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zorlaştırabilir.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Sürekli bakma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ihtiyacı hissedebilir,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bildirimler sizi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rahatsız edebilir ve bu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sebeple akademik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performansınız düşebilir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Ders çalışırken telefonunuzdan uzak kalmaya özen gösterin.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>
                <a:solidFill>
                  <a:srgbClr val="C00000"/>
                </a:solidFill>
                <a:latin typeface="Arial Black" pitchFamily="34" charset="0"/>
              </a:rPr>
              <a:t>BİLİNÇSİZ VE AŞIRI İNTERNET KULLANIMININ OLUMSUZ ETKİLERİNDEN SAKININ</a:t>
            </a:r>
            <a:endParaRPr lang="tr-TR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İnternetin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bilinçsiz ve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aşırı kullanımı geleceğimizi düşünmemizi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engeller.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Bizi bugüne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hapseder. Bu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nedenle hedef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koymakta zorlanma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ortaya çıkar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Geleceği düşünmek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için, interneti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sınırlı kullanın.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Gençlik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döneminde uyku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hem fiziksel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hem zihinsel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gelişim için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çok önemlidir. Geç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saatlere kadar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cep telefonu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kullanmak ya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da bilgisayar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oyunları oynamak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uyku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düzeninin bozulmasına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yol açar.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Müzik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dinleyerek veya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dizi izleyerek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uyumanın uyku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kalitesini düşürdüğü,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ertesi gün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kişiyi yorgun hissettirdiği araştırmalarda gösterilmiştir.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Times New Roman" pitchFamily="18" charset="0"/>
              </a:rPr>
              <a:t>İNTERNETİ NASIL KULLANMALIYIM?</a:t>
            </a:r>
            <a:endParaRPr kumimoji="0" lang="tr-TR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174</Words>
  <Application>Microsoft Office PowerPoint</Application>
  <PresentationFormat>Ekran Gösterisi (4:3)</PresentationFormat>
  <Paragraphs>135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Kalabalık</vt:lpstr>
      <vt:lpstr>BİLİNÇLİ İNTERNET KULLANIMI</vt:lpstr>
      <vt:lpstr>İNTERNETİ NASIL KULLANMALIYIM?</vt:lpstr>
      <vt:lpstr>İNTERNETİ NASIL KULLANMALIYIM?</vt:lpstr>
      <vt:lpstr>Slayt 4</vt:lpstr>
      <vt:lpstr>İNTERNETİ NASIL KULLANMALIYIM?</vt:lpstr>
      <vt:lpstr>Slayt 6</vt:lpstr>
      <vt:lpstr>Slayt 7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UNUTMAYIN!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İNTERNETİ NASIL KULLANMALIYIM?</vt:lpstr>
      <vt:lpstr>UNUTMAYIN!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BİLİNÇLİ İNTERNET KULLANIMI</dc:title>
  <dc:creator>pdrpc pdrpc</dc:creator>
  <cp:lastModifiedBy>PDRPC@outlook.com</cp:lastModifiedBy>
  <cp:revision>40</cp:revision>
  <dcterms:created xsi:type="dcterms:W3CDTF">2020-11-27T19:48:14Z</dcterms:created>
  <dcterms:modified xsi:type="dcterms:W3CDTF">2020-11-28T20:43:13Z</dcterms:modified>
</cp:coreProperties>
</file>